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267" r:id="rId7"/>
    <p:sldId id="273" r:id="rId8"/>
    <p:sldId id="272" r:id="rId9"/>
    <p:sldId id="264" r:id="rId10"/>
    <p:sldId id="271" r:id="rId11"/>
    <p:sldId id="270" r:id="rId12"/>
    <p:sldId id="262" r:id="rId13"/>
    <p:sldId id="274" r:id="rId14"/>
    <p:sldId id="265" r:id="rId15"/>
    <p:sldId id="266" r:id="rId16"/>
    <p:sldId id="268" r:id="rId17"/>
    <p:sldId id="263" r:id="rId18"/>
    <p:sldId id="261" r:id="rId19"/>
  </p:sldIdLst>
  <p:sldSz cx="12192000" cy="6858000"/>
  <p:notesSz cx="9926638" cy="679767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alle Cup" initials="PC" lastIdx="1" clrIdx="0">
    <p:extLst>
      <p:ext uri="{19B8F6BF-5375-455C-9EA6-DF929625EA0E}">
        <p15:presenceInfo xmlns:p15="http://schemas.microsoft.com/office/powerpoint/2012/main" userId="Pascalle Cu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C1E811-BBD6-437B-8D55-E2B71FB204C4}" v="90" dt="2019-09-18T20:36:12.1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1CC1E811-BBD6-437B-8D55-E2B71FB204C4}"/>
    <pc:docChg chg="undo custSel addSld delSld modSld sldOrd">
      <pc:chgData name="Pascalle Cup" userId="acdf420d-3d1b-463e-9173-44ff0cd1b36a" providerId="ADAL" clId="{1CC1E811-BBD6-437B-8D55-E2B71FB204C4}" dt="2019-09-18T20:36:37.695" v="1854" actId="1076"/>
      <pc:docMkLst>
        <pc:docMk/>
      </pc:docMkLst>
      <pc:sldChg chg="modSp">
        <pc:chgData name="Pascalle Cup" userId="acdf420d-3d1b-463e-9173-44ff0cd1b36a" providerId="ADAL" clId="{1CC1E811-BBD6-437B-8D55-E2B71FB204C4}" dt="2019-09-18T18:57:48.183" v="54" actId="20577"/>
        <pc:sldMkLst>
          <pc:docMk/>
          <pc:sldMk cId="1111524305" sldId="257"/>
        </pc:sldMkLst>
        <pc:spChg chg="mod">
          <ac:chgData name="Pascalle Cup" userId="acdf420d-3d1b-463e-9173-44ff0cd1b36a" providerId="ADAL" clId="{1CC1E811-BBD6-437B-8D55-E2B71FB204C4}" dt="2019-09-18T18:57:48.183" v="54" actId="20577"/>
          <ac:spMkLst>
            <pc:docMk/>
            <pc:sldMk cId="1111524305" sldId="257"/>
            <ac:spMk id="3" creationId="{00000000-0000-0000-0000-000000000000}"/>
          </ac:spMkLst>
        </pc:spChg>
      </pc:sldChg>
      <pc:sldChg chg="modSp">
        <pc:chgData name="Pascalle Cup" userId="acdf420d-3d1b-463e-9173-44ff0cd1b36a" providerId="ADAL" clId="{1CC1E811-BBD6-437B-8D55-E2B71FB204C4}" dt="2019-09-18T20:09:06.410" v="1112" actId="20577"/>
        <pc:sldMkLst>
          <pc:docMk/>
          <pc:sldMk cId="1905060511" sldId="258"/>
        </pc:sldMkLst>
        <pc:spChg chg="mod">
          <ac:chgData name="Pascalle Cup" userId="acdf420d-3d1b-463e-9173-44ff0cd1b36a" providerId="ADAL" clId="{1CC1E811-BBD6-437B-8D55-E2B71FB204C4}" dt="2019-09-18T20:09:06.410" v="1112" actId="20577"/>
          <ac:spMkLst>
            <pc:docMk/>
            <pc:sldMk cId="1905060511" sldId="258"/>
            <ac:spMk id="2" creationId="{4FA0CA58-236C-4D65-A3DA-5461C3392C26}"/>
          </ac:spMkLst>
        </pc:spChg>
      </pc:sldChg>
      <pc:sldChg chg="del">
        <pc:chgData name="Pascalle Cup" userId="acdf420d-3d1b-463e-9173-44ff0cd1b36a" providerId="ADAL" clId="{1CC1E811-BBD6-437B-8D55-E2B71FB204C4}" dt="2019-09-17T11:39:20.171" v="0" actId="2696"/>
        <pc:sldMkLst>
          <pc:docMk/>
          <pc:sldMk cId="141459307" sldId="259"/>
        </pc:sldMkLst>
      </pc:sldChg>
      <pc:sldChg chg="del">
        <pc:chgData name="Pascalle Cup" userId="acdf420d-3d1b-463e-9173-44ff0cd1b36a" providerId="ADAL" clId="{1CC1E811-BBD6-437B-8D55-E2B71FB204C4}" dt="2019-09-17T11:39:21.788" v="7" actId="2696"/>
        <pc:sldMkLst>
          <pc:docMk/>
          <pc:sldMk cId="1466618452" sldId="260"/>
        </pc:sldMkLst>
      </pc:sldChg>
      <pc:sldChg chg="delSp modSp add del">
        <pc:chgData name="Pascalle Cup" userId="acdf420d-3d1b-463e-9173-44ff0cd1b36a" providerId="ADAL" clId="{1CC1E811-BBD6-437B-8D55-E2B71FB204C4}" dt="2019-09-18T20:36:37.695" v="1854" actId="1076"/>
        <pc:sldMkLst>
          <pc:docMk/>
          <pc:sldMk cId="1873710416" sldId="261"/>
        </pc:sldMkLst>
        <pc:spChg chg="mod">
          <ac:chgData name="Pascalle Cup" userId="acdf420d-3d1b-463e-9173-44ff0cd1b36a" providerId="ADAL" clId="{1CC1E811-BBD6-437B-8D55-E2B71FB204C4}" dt="2019-09-18T20:36:37.695" v="1854" actId="1076"/>
          <ac:spMkLst>
            <pc:docMk/>
            <pc:sldMk cId="1873710416" sldId="261"/>
            <ac:spMk id="2" creationId="{752AF9C5-5C36-49D2-A927-138C0B64445E}"/>
          </ac:spMkLst>
        </pc:spChg>
        <pc:spChg chg="del">
          <ac:chgData name="Pascalle Cup" userId="acdf420d-3d1b-463e-9173-44ff0cd1b36a" providerId="ADAL" clId="{1CC1E811-BBD6-437B-8D55-E2B71FB204C4}" dt="2019-09-17T11:39:29.038" v="10" actId="478"/>
          <ac:spMkLst>
            <pc:docMk/>
            <pc:sldMk cId="1873710416" sldId="261"/>
            <ac:spMk id="3" creationId="{80F53282-CD62-41EF-BB76-EB2569DCA4BE}"/>
          </ac:spMkLst>
        </pc:spChg>
      </pc:sldChg>
      <pc:sldChg chg="addSp modSp add ord">
        <pc:chgData name="Pascalle Cup" userId="acdf420d-3d1b-463e-9173-44ff0cd1b36a" providerId="ADAL" clId="{1CC1E811-BBD6-437B-8D55-E2B71FB204C4}" dt="2019-09-18T20:12:46.470" v="1140"/>
        <pc:sldMkLst>
          <pc:docMk/>
          <pc:sldMk cId="879786434" sldId="262"/>
        </pc:sldMkLst>
        <pc:spChg chg="add mod">
          <ac:chgData name="Pascalle Cup" userId="acdf420d-3d1b-463e-9173-44ff0cd1b36a" providerId="ADAL" clId="{1CC1E811-BBD6-437B-8D55-E2B71FB204C4}" dt="2019-09-18T20:12:36.482" v="1139" actId="6549"/>
          <ac:spMkLst>
            <pc:docMk/>
            <pc:sldMk cId="879786434" sldId="262"/>
            <ac:spMk id="2" creationId="{AA41660F-F9B3-44A9-944F-3136BCBB9907}"/>
          </ac:spMkLst>
        </pc:spChg>
      </pc:sldChg>
      <pc:sldChg chg="del">
        <pc:chgData name="Pascalle Cup" userId="acdf420d-3d1b-463e-9173-44ff0cd1b36a" providerId="ADAL" clId="{1CC1E811-BBD6-437B-8D55-E2B71FB204C4}" dt="2019-09-17T11:39:20.536" v="1" actId="2696"/>
        <pc:sldMkLst>
          <pc:docMk/>
          <pc:sldMk cId="3308544751" sldId="262"/>
        </pc:sldMkLst>
      </pc:sldChg>
      <pc:sldChg chg="addSp modSp add">
        <pc:chgData name="Pascalle Cup" userId="acdf420d-3d1b-463e-9173-44ff0cd1b36a" providerId="ADAL" clId="{1CC1E811-BBD6-437B-8D55-E2B71FB204C4}" dt="2019-09-18T20:36:15.737" v="1852" actId="15"/>
        <pc:sldMkLst>
          <pc:docMk/>
          <pc:sldMk cId="1434243838" sldId="263"/>
        </pc:sldMkLst>
        <pc:spChg chg="add mod">
          <ac:chgData name="Pascalle Cup" userId="acdf420d-3d1b-463e-9173-44ff0cd1b36a" providerId="ADAL" clId="{1CC1E811-BBD6-437B-8D55-E2B71FB204C4}" dt="2019-09-18T20:36:15.737" v="1852" actId="15"/>
          <ac:spMkLst>
            <pc:docMk/>
            <pc:sldMk cId="1434243838" sldId="263"/>
            <ac:spMk id="2" creationId="{2F07010D-E0A8-415E-ADAC-1F32231157FE}"/>
          </ac:spMkLst>
        </pc:spChg>
      </pc:sldChg>
      <pc:sldChg chg="del">
        <pc:chgData name="Pascalle Cup" userId="acdf420d-3d1b-463e-9173-44ff0cd1b36a" providerId="ADAL" clId="{1CC1E811-BBD6-437B-8D55-E2B71FB204C4}" dt="2019-09-17T11:39:20.996" v="3" actId="2696"/>
        <pc:sldMkLst>
          <pc:docMk/>
          <pc:sldMk cId="4278070188" sldId="263"/>
        </pc:sldMkLst>
      </pc:sldChg>
      <pc:sldChg chg="del">
        <pc:chgData name="Pascalle Cup" userId="acdf420d-3d1b-463e-9173-44ff0cd1b36a" providerId="ADAL" clId="{1CC1E811-BBD6-437B-8D55-E2B71FB204C4}" dt="2019-09-17T11:39:20.814" v="2" actId="2696"/>
        <pc:sldMkLst>
          <pc:docMk/>
          <pc:sldMk cId="954522030" sldId="264"/>
        </pc:sldMkLst>
      </pc:sldChg>
      <pc:sldChg chg="addSp delSp modSp add">
        <pc:chgData name="Pascalle Cup" userId="acdf420d-3d1b-463e-9173-44ff0cd1b36a" providerId="ADAL" clId="{1CC1E811-BBD6-437B-8D55-E2B71FB204C4}" dt="2019-09-18T20:01:02.325" v="819" actId="6549"/>
        <pc:sldMkLst>
          <pc:docMk/>
          <pc:sldMk cId="2681875774" sldId="264"/>
        </pc:sldMkLst>
        <pc:spChg chg="add mod">
          <ac:chgData name="Pascalle Cup" userId="acdf420d-3d1b-463e-9173-44ff0cd1b36a" providerId="ADAL" clId="{1CC1E811-BBD6-437B-8D55-E2B71FB204C4}" dt="2019-09-18T20:01:02.325" v="819" actId="6549"/>
          <ac:spMkLst>
            <pc:docMk/>
            <pc:sldMk cId="2681875774" sldId="264"/>
            <ac:spMk id="2" creationId="{FD0BF9DF-DB64-49C9-A9F9-A2C3582B9D92}"/>
          </ac:spMkLst>
        </pc:spChg>
        <pc:spChg chg="add mod">
          <ac:chgData name="Pascalle Cup" userId="acdf420d-3d1b-463e-9173-44ff0cd1b36a" providerId="ADAL" clId="{1CC1E811-BBD6-437B-8D55-E2B71FB204C4}" dt="2019-09-18T20:00:58.112" v="818" actId="1076"/>
          <ac:spMkLst>
            <pc:docMk/>
            <pc:sldMk cId="2681875774" sldId="264"/>
            <ac:spMk id="3" creationId="{257DBCFA-F36B-4929-B11F-2E3564B2777A}"/>
          </ac:spMkLst>
        </pc:spChg>
        <pc:spChg chg="add mod">
          <ac:chgData name="Pascalle Cup" userId="acdf420d-3d1b-463e-9173-44ff0cd1b36a" providerId="ADAL" clId="{1CC1E811-BBD6-437B-8D55-E2B71FB204C4}" dt="2019-09-18T19:50:57.151" v="737" actId="20577"/>
          <ac:spMkLst>
            <pc:docMk/>
            <pc:sldMk cId="2681875774" sldId="264"/>
            <ac:spMk id="4" creationId="{93004FB2-DDDC-47AA-93C2-4DE3A6D3D72A}"/>
          </ac:spMkLst>
        </pc:spChg>
        <pc:spChg chg="add mod">
          <ac:chgData name="Pascalle Cup" userId="acdf420d-3d1b-463e-9173-44ff0cd1b36a" providerId="ADAL" clId="{1CC1E811-BBD6-437B-8D55-E2B71FB204C4}" dt="2019-09-18T19:50:34.048" v="687" actId="1076"/>
          <ac:spMkLst>
            <pc:docMk/>
            <pc:sldMk cId="2681875774" sldId="264"/>
            <ac:spMk id="5" creationId="{DBDAE5F5-F22D-4F57-AB29-B0E41C5F55C6}"/>
          </ac:spMkLst>
        </pc:spChg>
        <pc:spChg chg="add mod">
          <ac:chgData name="Pascalle Cup" userId="acdf420d-3d1b-463e-9173-44ff0cd1b36a" providerId="ADAL" clId="{1CC1E811-BBD6-437B-8D55-E2B71FB204C4}" dt="2019-09-18T19:08:24.454" v="360" actId="208"/>
          <ac:spMkLst>
            <pc:docMk/>
            <pc:sldMk cId="2681875774" sldId="264"/>
            <ac:spMk id="6" creationId="{A05348BD-E242-4386-8B65-5ED5ECA8FDCD}"/>
          </ac:spMkLst>
        </pc:spChg>
        <pc:spChg chg="add del mod">
          <ac:chgData name="Pascalle Cup" userId="acdf420d-3d1b-463e-9173-44ff0cd1b36a" providerId="ADAL" clId="{1CC1E811-BBD6-437B-8D55-E2B71FB204C4}" dt="2019-09-18T19:09:21.561" v="368" actId="478"/>
          <ac:spMkLst>
            <pc:docMk/>
            <pc:sldMk cId="2681875774" sldId="264"/>
            <ac:spMk id="7" creationId="{A0C96C8B-498C-4791-B832-426BD9B65BD7}"/>
          </ac:spMkLst>
        </pc:spChg>
        <pc:spChg chg="add del mod">
          <ac:chgData name="Pascalle Cup" userId="acdf420d-3d1b-463e-9173-44ff0cd1b36a" providerId="ADAL" clId="{1CC1E811-BBD6-437B-8D55-E2B71FB204C4}" dt="2019-09-18T19:09:36.750" v="370" actId="478"/>
          <ac:spMkLst>
            <pc:docMk/>
            <pc:sldMk cId="2681875774" sldId="264"/>
            <ac:spMk id="8" creationId="{E2D9ADF2-B336-482F-9135-F7A4B4F399E9}"/>
          </ac:spMkLst>
        </pc:spChg>
        <pc:spChg chg="add mod">
          <ac:chgData name="Pascalle Cup" userId="acdf420d-3d1b-463e-9173-44ff0cd1b36a" providerId="ADAL" clId="{1CC1E811-BBD6-437B-8D55-E2B71FB204C4}" dt="2019-09-18T19:50:40.992" v="689" actId="1076"/>
          <ac:spMkLst>
            <pc:docMk/>
            <pc:sldMk cId="2681875774" sldId="264"/>
            <ac:spMk id="9" creationId="{5D777853-D06B-478C-9E8F-019CCB89EBE8}"/>
          </ac:spMkLst>
        </pc:spChg>
        <pc:spChg chg="add del mod">
          <ac:chgData name="Pascalle Cup" userId="acdf420d-3d1b-463e-9173-44ff0cd1b36a" providerId="ADAL" clId="{1CC1E811-BBD6-437B-8D55-E2B71FB204C4}" dt="2019-09-18T19:18:04.390" v="377"/>
          <ac:spMkLst>
            <pc:docMk/>
            <pc:sldMk cId="2681875774" sldId="264"/>
            <ac:spMk id="10" creationId="{4E90E925-84F8-4F58-8E9B-C2A822455F04}"/>
          </ac:spMkLst>
        </pc:spChg>
      </pc:sldChg>
      <pc:sldChg chg="del">
        <pc:chgData name="Pascalle Cup" userId="acdf420d-3d1b-463e-9173-44ff0cd1b36a" providerId="ADAL" clId="{1CC1E811-BBD6-437B-8D55-E2B71FB204C4}" dt="2019-09-17T11:39:21.710" v="4" actId="2696"/>
        <pc:sldMkLst>
          <pc:docMk/>
          <pc:sldMk cId="836906658" sldId="265"/>
        </pc:sldMkLst>
      </pc:sldChg>
      <pc:sldChg chg="addSp modSp add">
        <pc:chgData name="Pascalle Cup" userId="acdf420d-3d1b-463e-9173-44ff0cd1b36a" providerId="ADAL" clId="{1CC1E811-BBD6-437B-8D55-E2B71FB204C4}" dt="2019-09-18T19:38:52.454" v="495" actId="20577"/>
        <pc:sldMkLst>
          <pc:docMk/>
          <pc:sldMk cId="3974003092" sldId="265"/>
        </pc:sldMkLst>
        <pc:spChg chg="add mod">
          <ac:chgData name="Pascalle Cup" userId="acdf420d-3d1b-463e-9173-44ff0cd1b36a" providerId="ADAL" clId="{1CC1E811-BBD6-437B-8D55-E2B71FB204C4}" dt="2019-09-18T19:32:43.260" v="443" actId="113"/>
          <ac:spMkLst>
            <pc:docMk/>
            <pc:sldMk cId="3974003092" sldId="265"/>
            <ac:spMk id="2" creationId="{55C46771-D3DE-484A-86C0-D147A417E00D}"/>
          </ac:spMkLst>
        </pc:spChg>
        <pc:spChg chg="add mod">
          <ac:chgData name="Pascalle Cup" userId="acdf420d-3d1b-463e-9173-44ff0cd1b36a" providerId="ADAL" clId="{1CC1E811-BBD6-437B-8D55-E2B71FB204C4}" dt="2019-09-18T19:32:34.272" v="440" actId="1076"/>
          <ac:spMkLst>
            <pc:docMk/>
            <pc:sldMk cId="3974003092" sldId="265"/>
            <ac:spMk id="3" creationId="{4A4D6F6A-EDEC-4B8B-B423-31C6C9B4E8C8}"/>
          </ac:spMkLst>
        </pc:spChg>
        <pc:spChg chg="add mod">
          <ac:chgData name="Pascalle Cup" userId="acdf420d-3d1b-463e-9173-44ff0cd1b36a" providerId="ADAL" clId="{1CC1E811-BBD6-437B-8D55-E2B71FB204C4}" dt="2019-09-18T19:32:47.160" v="444" actId="1076"/>
          <ac:spMkLst>
            <pc:docMk/>
            <pc:sldMk cId="3974003092" sldId="265"/>
            <ac:spMk id="4" creationId="{3FBBBA51-C8E1-4C45-BEDD-1E411CE3B1A3}"/>
          </ac:spMkLst>
        </pc:spChg>
        <pc:spChg chg="add mod">
          <ac:chgData name="Pascalle Cup" userId="acdf420d-3d1b-463e-9173-44ff0cd1b36a" providerId="ADAL" clId="{1CC1E811-BBD6-437B-8D55-E2B71FB204C4}" dt="2019-09-18T19:32:49.552" v="445" actId="1076"/>
          <ac:spMkLst>
            <pc:docMk/>
            <pc:sldMk cId="3974003092" sldId="265"/>
            <ac:spMk id="5" creationId="{876F9837-C8F8-48BA-80CF-E22C8AB0BA62}"/>
          </ac:spMkLst>
        </pc:spChg>
        <pc:spChg chg="add mod">
          <ac:chgData name="Pascalle Cup" userId="acdf420d-3d1b-463e-9173-44ff0cd1b36a" providerId="ADAL" clId="{1CC1E811-BBD6-437B-8D55-E2B71FB204C4}" dt="2019-09-18T19:38:52.454" v="495" actId="20577"/>
          <ac:spMkLst>
            <pc:docMk/>
            <pc:sldMk cId="3974003092" sldId="265"/>
            <ac:spMk id="6" creationId="{CCB055FC-E4BE-4C10-9643-E067ACFB64AD}"/>
          </ac:spMkLst>
        </pc:spChg>
      </pc:sldChg>
      <pc:sldChg chg="del">
        <pc:chgData name="Pascalle Cup" userId="acdf420d-3d1b-463e-9173-44ff0cd1b36a" providerId="ADAL" clId="{1CC1E811-BBD6-437B-8D55-E2B71FB204C4}" dt="2019-09-17T11:39:21.759" v="5" actId="2696"/>
        <pc:sldMkLst>
          <pc:docMk/>
          <pc:sldMk cId="845698627" sldId="266"/>
        </pc:sldMkLst>
      </pc:sldChg>
      <pc:sldChg chg="addSp modSp add ord">
        <pc:chgData name="Pascalle Cup" userId="acdf420d-3d1b-463e-9173-44ff0cd1b36a" providerId="ADAL" clId="{1CC1E811-BBD6-437B-8D55-E2B71FB204C4}" dt="2019-09-18T19:51:15.281" v="738"/>
        <pc:sldMkLst>
          <pc:docMk/>
          <pc:sldMk cId="4255210635" sldId="266"/>
        </pc:sldMkLst>
        <pc:spChg chg="add mod">
          <ac:chgData name="Pascalle Cup" userId="acdf420d-3d1b-463e-9173-44ff0cd1b36a" providerId="ADAL" clId="{1CC1E811-BBD6-437B-8D55-E2B71FB204C4}" dt="2019-09-18T19:39:56.010" v="527" actId="20577"/>
          <ac:spMkLst>
            <pc:docMk/>
            <pc:sldMk cId="4255210635" sldId="266"/>
            <ac:spMk id="2" creationId="{5A3120E5-5DFB-4810-A17D-0FB074381DB0}"/>
          </ac:spMkLst>
        </pc:spChg>
        <pc:picChg chg="add mod">
          <ac:chgData name="Pascalle Cup" userId="acdf420d-3d1b-463e-9173-44ff0cd1b36a" providerId="ADAL" clId="{1CC1E811-BBD6-437B-8D55-E2B71FB204C4}" dt="2019-09-18T19:30:55.041" v="436" actId="1076"/>
          <ac:picMkLst>
            <pc:docMk/>
            <pc:sldMk cId="4255210635" sldId="266"/>
            <ac:picMk id="3" creationId="{72F84EDD-B8E0-4679-AA8E-50C51F2985B7}"/>
          </ac:picMkLst>
        </pc:picChg>
      </pc:sldChg>
      <pc:sldChg chg="addSp delSp modSp add ord addCm">
        <pc:chgData name="Pascalle Cup" userId="acdf420d-3d1b-463e-9173-44ff0cd1b36a" providerId="ADAL" clId="{1CC1E811-BBD6-437B-8D55-E2B71FB204C4}" dt="2019-09-18T20:18:32.040" v="1201" actId="1076"/>
        <pc:sldMkLst>
          <pc:docMk/>
          <pc:sldMk cId="66156547" sldId="267"/>
        </pc:sldMkLst>
        <pc:spChg chg="add mod">
          <ac:chgData name="Pascalle Cup" userId="acdf420d-3d1b-463e-9173-44ff0cd1b36a" providerId="ADAL" clId="{1CC1E811-BBD6-437B-8D55-E2B71FB204C4}" dt="2019-09-18T19:39:33.592" v="526" actId="1076"/>
          <ac:spMkLst>
            <pc:docMk/>
            <pc:sldMk cId="66156547" sldId="267"/>
            <ac:spMk id="2" creationId="{9516B5F0-60BB-4BC0-97CF-83E85C98FC6C}"/>
          </ac:spMkLst>
        </pc:spChg>
        <pc:spChg chg="add mod">
          <ac:chgData name="Pascalle Cup" userId="acdf420d-3d1b-463e-9173-44ff0cd1b36a" providerId="ADAL" clId="{1CC1E811-BBD6-437B-8D55-E2B71FB204C4}" dt="2019-09-18T20:18:32.040" v="1201" actId="1076"/>
          <ac:spMkLst>
            <pc:docMk/>
            <pc:sldMk cId="66156547" sldId="267"/>
            <ac:spMk id="5" creationId="{7899B0BA-E4F1-4CB3-A6BE-52E85C46E07B}"/>
          </ac:spMkLst>
        </pc:spChg>
        <pc:picChg chg="add del">
          <ac:chgData name="Pascalle Cup" userId="acdf420d-3d1b-463e-9173-44ff0cd1b36a" providerId="ADAL" clId="{1CC1E811-BBD6-437B-8D55-E2B71FB204C4}" dt="2019-09-18T20:11:18.515" v="1116"/>
          <ac:picMkLst>
            <pc:docMk/>
            <pc:sldMk cId="66156547" sldId="267"/>
            <ac:picMk id="3" creationId="{3B26B605-E966-47F9-B03F-E03F674C0E2F}"/>
          </ac:picMkLst>
        </pc:picChg>
        <pc:picChg chg="add">
          <ac:chgData name="Pascalle Cup" userId="acdf420d-3d1b-463e-9173-44ff0cd1b36a" providerId="ADAL" clId="{1CC1E811-BBD6-437B-8D55-E2B71FB204C4}" dt="2019-09-18T20:15:36.593" v="1151"/>
          <ac:picMkLst>
            <pc:docMk/>
            <pc:sldMk cId="66156547" sldId="267"/>
            <ac:picMk id="4" creationId="{ED7C3200-D266-4DFF-886C-1AA8F768F3F8}"/>
          </ac:picMkLst>
        </pc:picChg>
      </pc:sldChg>
      <pc:sldChg chg="del">
        <pc:chgData name="Pascalle Cup" userId="acdf420d-3d1b-463e-9173-44ff0cd1b36a" providerId="ADAL" clId="{1CC1E811-BBD6-437B-8D55-E2B71FB204C4}" dt="2019-09-17T11:39:21.779" v="6" actId="2696"/>
        <pc:sldMkLst>
          <pc:docMk/>
          <pc:sldMk cId="1375042885" sldId="267"/>
        </pc:sldMkLst>
      </pc:sldChg>
      <pc:sldChg chg="addSp delSp modSp add">
        <pc:chgData name="Pascalle Cup" userId="acdf420d-3d1b-463e-9173-44ff0cd1b36a" providerId="ADAL" clId="{1CC1E811-BBD6-437B-8D55-E2B71FB204C4}" dt="2019-09-18T19:55:55.891" v="756" actId="478"/>
        <pc:sldMkLst>
          <pc:docMk/>
          <pc:sldMk cId="2192027964" sldId="268"/>
        </pc:sldMkLst>
        <pc:spChg chg="add mod">
          <ac:chgData name="Pascalle Cup" userId="acdf420d-3d1b-463e-9173-44ff0cd1b36a" providerId="ADAL" clId="{1CC1E811-BBD6-437B-8D55-E2B71FB204C4}" dt="2019-09-18T19:55:27.208" v="752" actId="1076"/>
          <ac:spMkLst>
            <pc:docMk/>
            <pc:sldMk cId="2192027964" sldId="268"/>
            <ac:spMk id="2" creationId="{F9FC9C22-F69C-41A0-A922-E01BE83BBAD3}"/>
          </ac:spMkLst>
        </pc:spChg>
        <pc:spChg chg="add del mod">
          <ac:chgData name="Pascalle Cup" userId="acdf420d-3d1b-463e-9173-44ff0cd1b36a" providerId="ADAL" clId="{1CC1E811-BBD6-437B-8D55-E2B71FB204C4}" dt="2019-09-18T19:55:30.913" v="754" actId="478"/>
          <ac:spMkLst>
            <pc:docMk/>
            <pc:sldMk cId="2192027964" sldId="268"/>
            <ac:spMk id="4" creationId="{D4538CFD-D02A-4125-97F1-09C4946C4F39}"/>
          </ac:spMkLst>
        </pc:spChg>
        <pc:spChg chg="add del mod">
          <ac:chgData name="Pascalle Cup" userId="acdf420d-3d1b-463e-9173-44ff0cd1b36a" providerId="ADAL" clId="{1CC1E811-BBD6-437B-8D55-E2B71FB204C4}" dt="2019-09-18T19:55:55.891" v="756" actId="478"/>
          <ac:spMkLst>
            <pc:docMk/>
            <pc:sldMk cId="2192027964" sldId="268"/>
            <ac:spMk id="5" creationId="{DE645A21-EE37-420B-8A3A-6BD3DCAF4C63}"/>
          </ac:spMkLst>
        </pc:spChg>
        <pc:picChg chg="add mod">
          <ac:chgData name="Pascalle Cup" userId="acdf420d-3d1b-463e-9173-44ff0cd1b36a" providerId="ADAL" clId="{1CC1E811-BBD6-437B-8D55-E2B71FB204C4}" dt="2019-09-18T19:55:29.783" v="753" actId="14100"/>
          <ac:picMkLst>
            <pc:docMk/>
            <pc:sldMk cId="2192027964" sldId="268"/>
            <ac:picMk id="3" creationId="{42869456-5BF9-46E5-B83B-E4D87244A8C8}"/>
          </ac:picMkLst>
        </pc:picChg>
      </pc:sldChg>
      <pc:sldChg chg="addSp delSp modSp add del ord">
        <pc:chgData name="Pascalle Cup" userId="acdf420d-3d1b-463e-9173-44ff0cd1b36a" providerId="ADAL" clId="{1CC1E811-BBD6-437B-8D55-E2B71FB204C4}" dt="2019-09-18T20:12:05.367" v="1121" actId="2696"/>
        <pc:sldMkLst>
          <pc:docMk/>
          <pc:sldMk cId="3357986207" sldId="269"/>
        </pc:sldMkLst>
        <pc:picChg chg="add del mod modCrop">
          <ac:chgData name="Pascalle Cup" userId="acdf420d-3d1b-463e-9173-44ff0cd1b36a" providerId="ADAL" clId="{1CC1E811-BBD6-437B-8D55-E2B71FB204C4}" dt="2019-09-18T19:51:28.972" v="741"/>
          <ac:picMkLst>
            <pc:docMk/>
            <pc:sldMk cId="3357986207" sldId="269"/>
            <ac:picMk id="2" creationId="{C8FA8928-A7AE-446F-AE59-955333DF44AC}"/>
          </ac:picMkLst>
        </pc:picChg>
      </pc:sldChg>
      <pc:sldChg chg="addSp delSp modSp add ord">
        <pc:chgData name="Pascalle Cup" userId="acdf420d-3d1b-463e-9173-44ff0cd1b36a" providerId="ADAL" clId="{1CC1E811-BBD6-437B-8D55-E2B71FB204C4}" dt="2019-09-18T20:10:57.787" v="1114"/>
        <pc:sldMkLst>
          <pc:docMk/>
          <pc:sldMk cId="1111052288" sldId="270"/>
        </pc:sldMkLst>
        <pc:spChg chg="add mod">
          <ac:chgData name="Pascalle Cup" userId="acdf420d-3d1b-463e-9173-44ff0cd1b36a" providerId="ADAL" clId="{1CC1E811-BBD6-437B-8D55-E2B71FB204C4}" dt="2019-09-18T20:01:36.943" v="822" actId="1582"/>
          <ac:spMkLst>
            <pc:docMk/>
            <pc:sldMk cId="1111052288" sldId="270"/>
            <ac:spMk id="2" creationId="{79E7DAB2-89CD-4152-97CF-7549C2AE1BA3}"/>
          </ac:spMkLst>
        </pc:spChg>
        <pc:spChg chg="add mod">
          <ac:chgData name="Pascalle Cup" userId="acdf420d-3d1b-463e-9173-44ff0cd1b36a" providerId="ADAL" clId="{1CC1E811-BBD6-437B-8D55-E2B71FB204C4}" dt="2019-09-18T20:01:29.849" v="821" actId="1582"/>
          <ac:spMkLst>
            <pc:docMk/>
            <pc:sldMk cId="1111052288" sldId="270"/>
            <ac:spMk id="3" creationId="{631075DA-BECA-4C68-A967-591C88DCC1BC}"/>
          </ac:spMkLst>
        </pc:spChg>
        <pc:picChg chg="add del">
          <ac:chgData name="Pascalle Cup" userId="acdf420d-3d1b-463e-9173-44ff0cd1b36a" providerId="ADAL" clId="{1CC1E811-BBD6-437B-8D55-E2B71FB204C4}" dt="2019-09-18T20:10:57.787" v="1114"/>
          <ac:picMkLst>
            <pc:docMk/>
            <pc:sldMk cId="1111052288" sldId="270"/>
            <ac:picMk id="4" creationId="{B1159D9C-0C88-4025-A9DD-4D4F527D67B5}"/>
          </ac:picMkLst>
        </pc:picChg>
      </pc:sldChg>
      <pc:sldChg chg="addSp modSp add">
        <pc:chgData name="Pascalle Cup" userId="acdf420d-3d1b-463e-9173-44ff0cd1b36a" providerId="ADAL" clId="{1CC1E811-BBD6-437B-8D55-E2B71FB204C4}" dt="2019-09-18T20:32:35.158" v="1800" actId="1076"/>
        <pc:sldMkLst>
          <pc:docMk/>
          <pc:sldMk cId="906493488" sldId="271"/>
        </pc:sldMkLst>
        <pc:spChg chg="add mod">
          <ac:chgData name="Pascalle Cup" userId="acdf420d-3d1b-463e-9173-44ff0cd1b36a" providerId="ADAL" clId="{1CC1E811-BBD6-437B-8D55-E2B71FB204C4}" dt="2019-09-18T20:32:35.158" v="1800" actId="1076"/>
          <ac:spMkLst>
            <pc:docMk/>
            <pc:sldMk cId="906493488" sldId="271"/>
            <ac:spMk id="3" creationId="{E52E8F70-780B-4B70-9CBB-3B13A72E98DD}"/>
          </ac:spMkLst>
        </pc:spChg>
        <pc:picChg chg="add mod">
          <ac:chgData name="Pascalle Cup" userId="acdf420d-3d1b-463e-9173-44ff0cd1b36a" providerId="ADAL" clId="{1CC1E811-BBD6-437B-8D55-E2B71FB204C4}" dt="2019-09-18T20:11:30.687" v="1120" actId="1076"/>
          <ac:picMkLst>
            <pc:docMk/>
            <pc:sldMk cId="906493488" sldId="271"/>
            <ac:picMk id="2" creationId="{CF882A5B-A3DA-45A2-B418-9C5E71970477}"/>
          </ac:picMkLst>
        </pc:picChg>
      </pc:sldChg>
      <pc:sldChg chg="addSp delSp modSp add">
        <pc:chgData name="Pascalle Cup" userId="acdf420d-3d1b-463e-9173-44ff0cd1b36a" providerId="ADAL" clId="{1CC1E811-BBD6-437B-8D55-E2B71FB204C4}" dt="2019-09-18T20:30:35.122" v="1790" actId="20577"/>
        <pc:sldMkLst>
          <pc:docMk/>
          <pc:sldMk cId="2089375370" sldId="272"/>
        </pc:sldMkLst>
        <pc:spChg chg="add del mod">
          <ac:chgData name="Pascalle Cup" userId="acdf420d-3d1b-463e-9173-44ff0cd1b36a" providerId="ADAL" clId="{1CC1E811-BBD6-437B-8D55-E2B71FB204C4}" dt="2019-09-18T20:15:55.250" v="1154"/>
          <ac:spMkLst>
            <pc:docMk/>
            <pc:sldMk cId="2089375370" sldId="272"/>
            <ac:spMk id="3" creationId="{C34431C2-67D5-4F69-9EDD-417B1194D12F}"/>
          </ac:spMkLst>
        </pc:spChg>
        <pc:spChg chg="add mod">
          <ac:chgData name="Pascalle Cup" userId="acdf420d-3d1b-463e-9173-44ff0cd1b36a" providerId="ADAL" clId="{1CC1E811-BBD6-437B-8D55-E2B71FB204C4}" dt="2019-09-18T20:29:41.534" v="1762" actId="1076"/>
          <ac:spMkLst>
            <pc:docMk/>
            <pc:sldMk cId="2089375370" sldId="272"/>
            <ac:spMk id="4" creationId="{0785DD64-D20E-43C1-981D-F3E07318E551}"/>
          </ac:spMkLst>
        </pc:spChg>
        <pc:spChg chg="add mod">
          <ac:chgData name="Pascalle Cup" userId="acdf420d-3d1b-463e-9173-44ff0cd1b36a" providerId="ADAL" clId="{1CC1E811-BBD6-437B-8D55-E2B71FB204C4}" dt="2019-09-18T20:30:35.122" v="1790" actId="20577"/>
          <ac:spMkLst>
            <pc:docMk/>
            <pc:sldMk cId="2089375370" sldId="272"/>
            <ac:spMk id="5" creationId="{FB544778-8CA5-4EC7-BEA3-50DEC5D36B1D}"/>
          </ac:spMkLst>
        </pc:spChg>
        <pc:picChg chg="add del mod modCrop">
          <ac:chgData name="Pascalle Cup" userId="acdf420d-3d1b-463e-9173-44ff0cd1b36a" providerId="ADAL" clId="{1CC1E811-BBD6-437B-8D55-E2B71FB204C4}" dt="2019-09-18T20:15:34.164" v="1150"/>
          <ac:picMkLst>
            <pc:docMk/>
            <pc:sldMk cId="2089375370" sldId="272"/>
            <ac:picMk id="2" creationId="{12C4999C-3738-4BD4-9EB4-1BDFC40CB017}"/>
          </ac:picMkLst>
        </pc:picChg>
      </pc:sldChg>
      <pc:sldChg chg="addSp modSp add">
        <pc:chgData name="Pascalle Cup" userId="acdf420d-3d1b-463e-9173-44ff0cd1b36a" providerId="ADAL" clId="{1CC1E811-BBD6-437B-8D55-E2B71FB204C4}" dt="2019-09-18T20:32:42.437" v="1809" actId="20577"/>
        <pc:sldMkLst>
          <pc:docMk/>
          <pc:sldMk cId="2784348057" sldId="273"/>
        </pc:sldMkLst>
        <pc:spChg chg="add mod">
          <ac:chgData name="Pascalle Cup" userId="acdf420d-3d1b-463e-9173-44ff0cd1b36a" providerId="ADAL" clId="{1CC1E811-BBD6-437B-8D55-E2B71FB204C4}" dt="2019-09-18T20:32:42.437" v="1809" actId="20577"/>
          <ac:spMkLst>
            <pc:docMk/>
            <pc:sldMk cId="2784348057" sldId="273"/>
            <ac:spMk id="2" creationId="{97CB2D0E-F84A-462D-85DE-C507CAB8125D}"/>
          </ac:spMkLst>
        </pc:spChg>
      </pc:sldChg>
      <pc:sldChg chg="addSp add">
        <pc:chgData name="Pascalle Cup" userId="acdf420d-3d1b-463e-9173-44ff0cd1b36a" providerId="ADAL" clId="{1CC1E811-BBD6-437B-8D55-E2B71FB204C4}" dt="2019-09-18T20:31:45.638" v="1792"/>
        <pc:sldMkLst>
          <pc:docMk/>
          <pc:sldMk cId="3567382744" sldId="274"/>
        </pc:sldMkLst>
        <pc:spChg chg="add">
          <ac:chgData name="Pascalle Cup" userId="acdf420d-3d1b-463e-9173-44ff0cd1b36a" providerId="ADAL" clId="{1CC1E811-BBD6-437B-8D55-E2B71FB204C4}" dt="2019-09-18T20:31:45.638" v="1792"/>
          <ac:spMkLst>
            <pc:docMk/>
            <pc:sldMk cId="3567382744" sldId="274"/>
            <ac:spMk id="2" creationId="{3B3BCBF8-0935-4852-AD9A-C067A47C3B7D}"/>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09-18T22:17:46.670" idx="1">
    <p:pos x="10" y="10"/>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19-9-2019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084239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19-9-2019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478401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19-9-2019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555507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19-9-2019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008281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19-9-2019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90356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19-9-2019</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614910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19-9-2019</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403261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19-9-2019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05828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19-9-2019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862060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19-9-2019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312954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t>19-9-2019</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5679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dyorqohph8Q" TargetMode="External"/><Relationship Id="rId2" Type="http://schemas.openxmlformats.org/officeDocument/2006/relationships/hyperlink" Target="https://www.youtube.com/watch?v=fg6tT3CVvTo" TargetMode="External"/><Relationship Id="rId1" Type="http://schemas.openxmlformats.org/officeDocument/2006/relationships/slideLayout" Target="../slideLayouts/slideLayout6.xml"/><Relationship Id="rId5" Type="http://schemas.openxmlformats.org/officeDocument/2006/relationships/hyperlink" Target="https://www.youtube.com/watch?v=xY1qdkpRj7g" TargetMode="External"/><Relationship Id="rId4" Type="http://schemas.openxmlformats.org/officeDocument/2006/relationships/hyperlink" Target="https://www.youtube.com/watch?v=5aC4Xjg_yV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zgvauP2HmoQ"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z="3600" b="1" dirty="0" err="1">
                <a:solidFill>
                  <a:schemeClr val="accent1"/>
                </a:solidFill>
              </a:rPr>
              <a:t>Stad&amp;Wijk</a:t>
            </a:r>
            <a:endParaRPr lang="nl-NL" b="1" dirty="0">
              <a:solidFill>
                <a:schemeClr val="accent1"/>
              </a:solidFill>
            </a:endParaRPr>
          </a:p>
        </p:txBody>
      </p:sp>
      <p:sp>
        <p:nvSpPr>
          <p:cNvPr id="3" name="Ondertitel 2"/>
          <p:cNvSpPr>
            <a:spLocks noGrp="1"/>
          </p:cNvSpPr>
          <p:nvPr>
            <p:ph type="subTitle" idx="1"/>
          </p:nvPr>
        </p:nvSpPr>
        <p:spPr>
          <a:xfrm>
            <a:off x="1899822" y="3184864"/>
            <a:ext cx="8534400" cy="1752600"/>
          </a:xfrm>
        </p:spPr>
        <p:txBody>
          <a:bodyPr vert="horz" lIns="91440" tIns="45720" rIns="91440" bIns="45720" rtlCol="0" anchor="t">
            <a:normAutofit/>
          </a:bodyPr>
          <a:lstStyle/>
          <a:p>
            <a:r>
              <a:rPr lang="nl-NL" sz="2400" dirty="0"/>
              <a:t>1920 Jaar 3 – Periode 1</a:t>
            </a:r>
          </a:p>
          <a:p>
            <a:r>
              <a:rPr lang="nl-NL" sz="2400" dirty="0">
                <a:latin typeface="Arial"/>
                <a:cs typeface="Arial"/>
              </a:rPr>
              <a:t>Les 3 </a:t>
            </a:r>
            <a:r>
              <a:rPr lang="nl-NL" sz="2400" dirty="0" err="1">
                <a:latin typeface="Arial"/>
                <a:cs typeface="Arial"/>
              </a:rPr>
              <a:t>expertles</a:t>
            </a:r>
            <a:r>
              <a:rPr lang="nl-NL" sz="2400" dirty="0">
                <a:latin typeface="Arial"/>
                <a:cs typeface="Arial"/>
              </a:rPr>
              <a:t> 20 september</a:t>
            </a:r>
          </a:p>
        </p:txBody>
      </p:sp>
    </p:spTree>
    <p:extLst>
      <p:ext uri="{BB962C8B-B14F-4D97-AF65-F5344CB8AC3E}">
        <p14:creationId xmlns:p14="http://schemas.microsoft.com/office/powerpoint/2010/main" val="1111524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B3BCBF8-0935-4852-AD9A-C067A47C3B7D}"/>
              </a:ext>
            </a:extLst>
          </p:cNvPr>
          <p:cNvSpPr/>
          <p:nvPr/>
        </p:nvSpPr>
        <p:spPr>
          <a:xfrm>
            <a:off x="3048000" y="1582341"/>
            <a:ext cx="6096000" cy="3693319"/>
          </a:xfrm>
          <a:prstGeom prst="rect">
            <a:avLst/>
          </a:prstGeom>
        </p:spPr>
        <p:txBody>
          <a:bodyPr>
            <a:spAutoFit/>
          </a:bodyPr>
          <a:lstStyle/>
          <a:p>
            <a:pPr fontAlgn="base"/>
            <a:r>
              <a:rPr lang="nl-NL" dirty="0">
                <a:solidFill>
                  <a:srgbClr val="000000"/>
                </a:solidFill>
                <a:latin typeface="Calibri" panose="020F0502020204030204" pitchFamily="34" charset="0"/>
              </a:rPr>
              <a:t>Ontstaan van </a:t>
            </a:r>
            <a:r>
              <a:rPr lang="nl-NL" dirty="0">
                <a:solidFill>
                  <a:srgbClr val="FF0000"/>
                </a:solidFill>
                <a:latin typeface="Calibri" panose="020F0502020204030204" pitchFamily="34" charset="0"/>
              </a:rPr>
              <a:t>Strijp S</a:t>
            </a:r>
            <a:r>
              <a:rPr lang="nl-NL" dirty="0">
                <a:solidFill>
                  <a:srgbClr val="000000"/>
                </a:solidFill>
                <a:latin typeface="Calibri" panose="020F0502020204030204" pitchFamily="34" charset="0"/>
              </a:rPr>
              <a:t> </a:t>
            </a:r>
            <a:endParaRPr lang="nl-NL" dirty="0">
              <a:solidFill>
                <a:srgbClr val="000000"/>
              </a:solidFill>
              <a:latin typeface="Segoe UI" panose="020B0502040204020203" pitchFamily="34" charset="0"/>
            </a:endParaRPr>
          </a:p>
          <a:p>
            <a:pPr fontAlgn="base"/>
            <a:r>
              <a:rPr lang="nl-NL" u="sng" dirty="0">
                <a:solidFill>
                  <a:srgbClr val="0563C1"/>
                </a:solidFill>
                <a:latin typeface="Calibri" panose="020F0502020204030204" pitchFamily="34" charset="0"/>
                <a:hlinkClick r:id="rId2"/>
              </a:rPr>
              <a:t>https://www.youtube.com/watch?v=fg6tT3CVvTo</a:t>
            </a:r>
            <a:r>
              <a:rPr lang="nl-NL" dirty="0">
                <a:solidFill>
                  <a:srgbClr val="000000"/>
                </a:solidFill>
                <a:latin typeface="Calibri" panose="020F0502020204030204" pitchFamily="34" charset="0"/>
              </a:rPr>
              <a:t>  </a:t>
            </a:r>
            <a:endParaRPr lang="nl-NL" dirty="0">
              <a:solidFill>
                <a:srgbClr val="000000"/>
              </a:solidFill>
              <a:latin typeface="Segoe UI" panose="020B0502040204020203" pitchFamily="34" charset="0"/>
            </a:endParaRPr>
          </a:p>
          <a:p>
            <a:pPr fontAlgn="base"/>
            <a:r>
              <a:rPr lang="nl-NL" dirty="0">
                <a:solidFill>
                  <a:srgbClr val="000000"/>
                </a:solidFill>
                <a:latin typeface="Calibri" panose="020F0502020204030204" pitchFamily="34" charset="0"/>
              </a:rPr>
              <a:t> </a:t>
            </a:r>
            <a:endParaRPr lang="nl-NL" dirty="0">
              <a:solidFill>
                <a:srgbClr val="000000"/>
              </a:solidFill>
              <a:latin typeface="Segoe UI" panose="020B0502040204020203" pitchFamily="34" charset="0"/>
            </a:endParaRPr>
          </a:p>
          <a:p>
            <a:pPr fontAlgn="base"/>
            <a:r>
              <a:rPr lang="nl-NL" dirty="0">
                <a:solidFill>
                  <a:srgbClr val="000000"/>
                </a:solidFill>
                <a:latin typeface="Calibri" panose="020F0502020204030204" pitchFamily="34" charset="0"/>
              </a:rPr>
              <a:t> </a:t>
            </a:r>
            <a:endParaRPr lang="nl-NL" dirty="0">
              <a:solidFill>
                <a:srgbClr val="000000"/>
              </a:solidFill>
              <a:latin typeface="Segoe UI" panose="020B0502040204020203" pitchFamily="34" charset="0"/>
            </a:endParaRPr>
          </a:p>
          <a:p>
            <a:pPr fontAlgn="base"/>
            <a:r>
              <a:rPr lang="nl-NL" dirty="0">
                <a:solidFill>
                  <a:srgbClr val="FF0000"/>
                </a:solidFill>
                <a:latin typeface="Calibri" panose="020F0502020204030204" pitchFamily="34" charset="0"/>
              </a:rPr>
              <a:t>Rotterdam</a:t>
            </a:r>
            <a:r>
              <a:rPr lang="nl-NL" dirty="0">
                <a:solidFill>
                  <a:srgbClr val="000000"/>
                </a:solidFill>
                <a:latin typeface="Calibri" panose="020F0502020204030204" pitchFamily="34" charset="0"/>
              </a:rPr>
              <a:t> stedelijke ontwikkeling in 2017:  </a:t>
            </a:r>
            <a:endParaRPr lang="nl-NL" dirty="0">
              <a:solidFill>
                <a:srgbClr val="000000"/>
              </a:solidFill>
              <a:latin typeface="Segoe UI" panose="020B0502040204020203" pitchFamily="34" charset="0"/>
            </a:endParaRPr>
          </a:p>
          <a:p>
            <a:pPr fontAlgn="base"/>
            <a:r>
              <a:rPr lang="nl-NL" u="sng" dirty="0">
                <a:solidFill>
                  <a:srgbClr val="0563C1"/>
                </a:solidFill>
                <a:latin typeface="Calibri" panose="020F0502020204030204" pitchFamily="34" charset="0"/>
                <a:hlinkClick r:id="rId3"/>
              </a:rPr>
              <a:t>https://www.youtube.com/watch?v=dyorqohph8Q</a:t>
            </a:r>
            <a:r>
              <a:rPr lang="nl-NL" dirty="0">
                <a:solidFill>
                  <a:srgbClr val="000000"/>
                </a:solidFill>
                <a:latin typeface="Calibri" panose="020F0502020204030204" pitchFamily="34" charset="0"/>
              </a:rPr>
              <a:t>  </a:t>
            </a:r>
            <a:endParaRPr lang="nl-NL" dirty="0">
              <a:solidFill>
                <a:srgbClr val="000000"/>
              </a:solidFill>
              <a:latin typeface="Segoe UI" panose="020B0502040204020203" pitchFamily="34" charset="0"/>
            </a:endParaRPr>
          </a:p>
          <a:p>
            <a:pPr fontAlgn="base"/>
            <a:r>
              <a:rPr lang="nl-NL" dirty="0">
                <a:solidFill>
                  <a:srgbClr val="000000"/>
                </a:solidFill>
                <a:latin typeface="Calibri" panose="020F0502020204030204" pitchFamily="34" charset="0"/>
              </a:rPr>
              <a:t> </a:t>
            </a:r>
            <a:endParaRPr lang="nl-NL" dirty="0">
              <a:solidFill>
                <a:srgbClr val="000000"/>
              </a:solidFill>
              <a:latin typeface="Segoe UI" panose="020B0502040204020203" pitchFamily="34" charset="0"/>
            </a:endParaRPr>
          </a:p>
          <a:p>
            <a:pPr fontAlgn="base"/>
            <a:r>
              <a:rPr lang="nl-NL" dirty="0">
                <a:solidFill>
                  <a:srgbClr val="000000"/>
                </a:solidFill>
                <a:latin typeface="Calibri" panose="020F0502020204030204" pitchFamily="34" charset="0"/>
              </a:rPr>
              <a:t> </a:t>
            </a:r>
            <a:endParaRPr lang="nl-NL" dirty="0">
              <a:solidFill>
                <a:srgbClr val="000000"/>
              </a:solidFill>
              <a:latin typeface="Segoe UI" panose="020B0502040204020203" pitchFamily="34" charset="0"/>
            </a:endParaRPr>
          </a:p>
          <a:p>
            <a:pPr fontAlgn="base"/>
            <a:r>
              <a:rPr lang="nl-NL" dirty="0">
                <a:solidFill>
                  <a:srgbClr val="FF0000"/>
                </a:solidFill>
                <a:latin typeface="Calibri" panose="020F0502020204030204" pitchFamily="34" charset="0"/>
              </a:rPr>
              <a:t>ontstaan Almere</a:t>
            </a:r>
            <a:r>
              <a:rPr lang="nl-NL" dirty="0">
                <a:solidFill>
                  <a:srgbClr val="000000"/>
                </a:solidFill>
                <a:latin typeface="Calibri" panose="020F0502020204030204" pitchFamily="34" charset="0"/>
              </a:rPr>
              <a:t> </a:t>
            </a:r>
            <a:endParaRPr lang="nl-NL" dirty="0">
              <a:solidFill>
                <a:srgbClr val="000000"/>
              </a:solidFill>
              <a:latin typeface="Segoe UI" panose="020B0502040204020203" pitchFamily="34" charset="0"/>
            </a:endParaRPr>
          </a:p>
          <a:p>
            <a:pPr fontAlgn="base"/>
            <a:r>
              <a:rPr lang="nl-NL" u="sng" dirty="0">
                <a:solidFill>
                  <a:srgbClr val="0563C1"/>
                </a:solidFill>
                <a:latin typeface="Calibri" panose="020F0502020204030204" pitchFamily="34" charset="0"/>
                <a:hlinkClick r:id="rId4"/>
              </a:rPr>
              <a:t>https://www.youtube.com/watch?v=5aC4Xjg_yV0</a:t>
            </a:r>
            <a:r>
              <a:rPr lang="nl-NL" dirty="0">
                <a:solidFill>
                  <a:srgbClr val="000000"/>
                </a:solidFill>
                <a:latin typeface="Calibri" panose="020F0502020204030204" pitchFamily="34" charset="0"/>
              </a:rPr>
              <a:t>  </a:t>
            </a:r>
            <a:endParaRPr lang="nl-NL" dirty="0">
              <a:solidFill>
                <a:srgbClr val="000000"/>
              </a:solidFill>
              <a:latin typeface="Segoe UI" panose="020B0502040204020203" pitchFamily="34" charset="0"/>
            </a:endParaRPr>
          </a:p>
          <a:p>
            <a:pPr fontAlgn="base"/>
            <a:r>
              <a:rPr lang="nl-NL" dirty="0">
                <a:solidFill>
                  <a:srgbClr val="000000"/>
                </a:solidFill>
                <a:latin typeface="Calibri" panose="020F0502020204030204" pitchFamily="34" charset="0"/>
              </a:rPr>
              <a:t> </a:t>
            </a:r>
            <a:endParaRPr lang="nl-NL" dirty="0">
              <a:solidFill>
                <a:srgbClr val="000000"/>
              </a:solidFill>
              <a:latin typeface="Segoe UI" panose="020B0502040204020203" pitchFamily="34" charset="0"/>
            </a:endParaRPr>
          </a:p>
          <a:p>
            <a:pPr fontAlgn="base"/>
            <a:r>
              <a:rPr lang="nl-NL" dirty="0">
                <a:solidFill>
                  <a:srgbClr val="FF0000"/>
                </a:solidFill>
                <a:latin typeface="Calibri" panose="020F0502020204030204" pitchFamily="34" charset="0"/>
              </a:rPr>
              <a:t>Planologie - uitnodigingsplanologie in Almere:</a:t>
            </a:r>
            <a:r>
              <a:rPr lang="nl-NL" dirty="0">
                <a:solidFill>
                  <a:srgbClr val="000000"/>
                </a:solidFill>
                <a:latin typeface="Calibri" panose="020F0502020204030204" pitchFamily="34" charset="0"/>
              </a:rPr>
              <a:t> </a:t>
            </a:r>
            <a:endParaRPr lang="nl-NL" dirty="0">
              <a:solidFill>
                <a:srgbClr val="000000"/>
              </a:solidFill>
              <a:latin typeface="Segoe UI" panose="020B0502040204020203" pitchFamily="34" charset="0"/>
            </a:endParaRPr>
          </a:p>
          <a:p>
            <a:pPr fontAlgn="base"/>
            <a:r>
              <a:rPr lang="nl-NL" u="sng" dirty="0">
                <a:solidFill>
                  <a:srgbClr val="0563C1"/>
                </a:solidFill>
                <a:latin typeface="Calibri" panose="020F0502020204030204" pitchFamily="34" charset="0"/>
                <a:hlinkClick r:id="rId5"/>
              </a:rPr>
              <a:t>https://www.youtube.com/watch?v=xY1qdkpRj7g</a:t>
            </a:r>
            <a:r>
              <a:rPr lang="nl-NL" dirty="0">
                <a:solidFill>
                  <a:srgbClr val="000000"/>
                </a:solidFill>
                <a:latin typeface="Calibri" panose="020F0502020204030204" pitchFamily="34" charset="0"/>
              </a:rPr>
              <a:t>   </a:t>
            </a:r>
            <a:endParaRPr lang="nl-NL"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567382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5C46771-D3DE-484A-86C0-D147A417E00D}"/>
              </a:ext>
            </a:extLst>
          </p:cNvPr>
          <p:cNvSpPr/>
          <p:nvPr/>
        </p:nvSpPr>
        <p:spPr>
          <a:xfrm>
            <a:off x="1448316" y="1014585"/>
            <a:ext cx="2176173" cy="400110"/>
          </a:xfrm>
          <a:prstGeom prst="rect">
            <a:avLst/>
          </a:prstGeom>
        </p:spPr>
        <p:txBody>
          <a:bodyPr wrap="none">
            <a:spAutoFit/>
          </a:bodyPr>
          <a:lstStyle/>
          <a:p>
            <a:r>
              <a:rPr lang="nl-NL" sz="2000" b="1" dirty="0">
                <a:solidFill>
                  <a:schemeClr val="accent3"/>
                </a:solidFill>
              </a:rPr>
              <a:t>De Omgevingswet</a:t>
            </a:r>
            <a:r>
              <a:rPr lang="nl-NL" dirty="0"/>
              <a:t>:</a:t>
            </a:r>
          </a:p>
        </p:txBody>
      </p:sp>
      <p:sp>
        <p:nvSpPr>
          <p:cNvPr id="3" name="Rechthoek 2">
            <a:extLst>
              <a:ext uri="{FF2B5EF4-FFF2-40B4-BE49-F238E27FC236}">
                <a16:creationId xmlns:a16="http://schemas.microsoft.com/office/drawing/2014/main" id="{4A4D6F6A-EDEC-4B8B-B423-31C6C9B4E8C8}"/>
              </a:ext>
            </a:extLst>
          </p:cNvPr>
          <p:cNvSpPr/>
          <p:nvPr/>
        </p:nvSpPr>
        <p:spPr>
          <a:xfrm>
            <a:off x="1448316" y="1343746"/>
            <a:ext cx="9488972" cy="646331"/>
          </a:xfrm>
          <a:prstGeom prst="rect">
            <a:avLst/>
          </a:prstGeom>
        </p:spPr>
        <p:txBody>
          <a:bodyPr wrap="square">
            <a:spAutoFit/>
          </a:bodyPr>
          <a:lstStyle/>
          <a:p>
            <a:r>
              <a:rPr lang="nl-NL" dirty="0"/>
              <a:t>De professionele gebiedsontwikkelaars zal moeten aangeven of en hoe de omgeving is betrokken bij de voorbereiding van het initiatief en wat de resultaten zijn.</a:t>
            </a:r>
          </a:p>
        </p:txBody>
      </p:sp>
      <p:sp>
        <p:nvSpPr>
          <p:cNvPr id="4" name="Rechthoek 3">
            <a:extLst>
              <a:ext uri="{FF2B5EF4-FFF2-40B4-BE49-F238E27FC236}">
                <a16:creationId xmlns:a16="http://schemas.microsoft.com/office/drawing/2014/main" id="{3FBBBA51-C8E1-4C45-BEDD-1E411CE3B1A3}"/>
              </a:ext>
            </a:extLst>
          </p:cNvPr>
          <p:cNvSpPr/>
          <p:nvPr/>
        </p:nvSpPr>
        <p:spPr>
          <a:xfrm>
            <a:off x="2865436" y="2183056"/>
            <a:ext cx="6461128" cy="369332"/>
          </a:xfrm>
          <a:prstGeom prst="rect">
            <a:avLst/>
          </a:prstGeom>
        </p:spPr>
        <p:txBody>
          <a:bodyPr wrap="none">
            <a:spAutoFit/>
          </a:bodyPr>
          <a:lstStyle/>
          <a:p>
            <a:r>
              <a:rPr lang="nl-NL" dirty="0">
                <a:solidFill>
                  <a:schemeClr val="accent3"/>
                </a:solidFill>
                <a:latin typeface="Gisha" panose="020B0502040204020203" pitchFamily="34" charset="-79"/>
                <a:cs typeface="Gisha" panose="020B0502040204020203" pitchFamily="34" charset="-79"/>
              </a:rPr>
              <a:t>Wijkparticipatie? Eerst de buurt, dan de stedenbouwkundigen</a:t>
            </a:r>
          </a:p>
        </p:txBody>
      </p:sp>
      <p:sp>
        <p:nvSpPr>
          <p:cNvPr id="5" name="Rechthoek 4">
            <a:extLst>
              <a:ext uri="{FF2B5EF4-FFF2-40B4-BE49-F238E27FC236}">
                <a16:creationId xmlns:a16="http://schemas.microsoft.com/office/drawing/2014/main" id="{876F9837-C8F8-48BA-80CF-E22C8AB0BA62}"/>
              </a:ext>
            </a:extLst>
          </p:cNvPr>
          <p:cNvSpPr/>
          <p:nvPr/>
        </p:nvSpPr>
        <p:spPr>
          <a:xfrm>
            <a:off x="2865436" y="2552388"/>
            <a:ext cx="8071853" cy="1477328"/>
          </a:xfrm>
          <a:prstGeom prst="rect">
            <a:avLst/>
          </a:prstGeom>
        </p:spPr>
        <p:txBody>
          <a:bodyPr wrap="square">
            <a:spAutoFit/>
          </a:bodyPr>
          <a:lstStyle/>
          <a:p>
            <a:r>
              <a:rPr lang="nl-NL" dirty="0"/>
              <a:t>‘Participatie is een proces dat ertoe dient om afspraken te maken met de omgeving die zo goed mogelijk recht doen aan de belangen van de diverse groepen in die omgeving. Die afspraken met de omgeving kunnen verschillende vormen krijgen, variërend van de aanpassing van een omgevingsplan of stedenbouwkundig ontwerp, tot extra voorwaarden in een aanbestedingsprocedure of een omgevingscontract.’</a:t>
            </a:r>
          </a:p>
        </p:txBody>
      </p:sp>
      <p:sp>
        <p:nvSpPr>
          <p:cNvPr id="6" name="Rechthoek 5">
            <a:extLst>
              <a:ext uri="{FF2B5EF4-FFF2-40B4-BE49-F238E27FC236}">
                <a16:creationId xmlns:a16="http://schemas.microsoft.com/office/drawing/2014/main" id="{CCB055FC-E4BE-4C10-9643-E067ACFB64AD}"/>
              </a:ext>
            </a:extLst>
          </p:cNvPr>
          <p:cNvSpPr/>
          <p:nvPr/>
        </p:nvSpPr>
        <p:spPr>
          <a:xfrm>
            <a:off x="2865436" y="4399048"/>
            <a:ext cx="8249407" cy="1754326"/>
          </a:xfrm>
          <a:prstGeom prst="rect">
            <a:avLst/>
          </a:prstGeom>
        </p:spPr>
        <p:txBody>
          <a:bodyPr wrap="square">
            <a:spAutoFit/>
          </a:bodyPr>
          <a:lstStyle/>
          <a:p>
            <a:r>
              <a:rPr lang="nl-NL" i="1" dirty="0">
                <a:solidFill>
                  <a:schemeClr val="accent3"/>
                </a:solidFill>
                <a:latin typeface="Century" panose="02040604050505020304" pitchFamily="18" charset="0"/>
              </a:rPr>
              <a:t>‘De participatie in de planfase was simpel maar breed in het Veemarkt-gebied in Utrecht: iedereen die wilde, kon meedoen. Potentiële bewoners, buurtbewoners en andere burgers, sportverenigingen en volkstuinders, vrijwilligers uit het aangrenzende natuurgebied, maatschappelijke partijen, ontwikkelaars en vastgoedbeheerders, architecten en deskundigen van diverse disciplines.’</a:t>
            </a:r>
          </a:p>
        </p:txBody>
      </p:sp>
    </p:spTree>
    <p:extLst>
      <p:ext uri="{BB962C8B-B14F-4D97-AF65-F5344CB8AC3E}">
        <p14:creationId xmlns:p14="http://schemas.microsoft.com/office/powerpoint/2010/main" val="3974003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A3120E5-5DFB-4810-A17D-0FB074381DB0}"/>
              </a:ext>
            </a:extLst>
          </p:cNvPr>
          <p:cNvSpPr/>
          <p:nvPr/>
        </p:nvSpPr>
        <p:spPr>
          <a:xfrm>
            <a:off x="4864963" y="5397986"/>
            <a:ext cx="6693763" cy="1200329"/>
          </a:xfrm>
          <a:prstGeom prst="rect">
            <a:avLst/>
          </a:prstGeom>
        </p:spPr>
        <p:txBody>
          <a:bodyPr wrap="square">
            <a:spAutoFit/>
          </a:bodyPr>
          <a:lstStyle/>
          <a:p>
            <a:pPr algn="r"/>
            <a:endParaRPr lang="nl-NL" dirty="0"/>
          </a:p>
          <a:p>
            <a:pPr algn="r"/>
            <a:r>
              <a:rPr lang="nl-NL" dirty="0"/>
              <a:t>Concrete duurzaamheid met ‘</a:t>
            </a:r>
            <a:r>
              <a:rPr lang="nl-NL" dirty="0" err="1"/>
              <a:t>Duurzaamheids</a:t>
            </a:r>
            <a:r>
              <a:rPr lang="nl-NL" dirty="0"/>
              <a:t> Prestatie op Locatie’. Bron: Kortman DGO</a:t>
            </a:r>
          </a:p>
          <a:p>
            <a:pPr algn="r"/>
            <a:endParaRPr lang="nl-NL" dirty="0"/>
          </a:p>
        </p:txBody>
      </p:sp>
      <p:pic>
        <p:nvPicPr>
          <p:cNvPr id="3" name="Afbeelding 2">
            <a:extLst>
              <a:ext uri="{FF2B5EF4-FFF2-40B4-BE49-F238E27FC236}">
                <a16:creationId xmlns:a16="http://schemas.microsoft.com/office/drawing/2014/main" id="{72F84EDD-B8E0-4679-AA8E-50C51F2985B7}"/>
              </a:ext>
            </a:extLst>
          </p:cNvPr>
          <p:cNvPicPr>
            <a:picLocks noChangeAspect="1"/>
          </p:cNvPicPr>
          <p:nvPr/>
        </p:nvPicPr>
        <p:blipFill>
          <a:blip r:embed="rId2"/>
          <a:stretch>
            <a:fillRect/>
          </a:stretch>
        </p:blipFill>
        <p:spPr>
          <a:xfrm>
            <a:off x="3779629" y="417251"/>
            <a:ext cx="7628779" cy="4847570"/>
          </a:xfrm>
          <a:prstGeom prst="rect">
            <a:avLst/>
          </a:prstGeom>
        </p:spPr>
      </p:pic>
    </p:spTree>
    <p:extLst>
      <p:ext uri="{BB962C8B-B14F-4D97-AF65-F5344CB8AC3E}">
        <p14:creationId xmlns:p14="http://schemas.microsoft.com/office/powerpoint/2010/main" val="4255210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9FC9C22-F69C-41A0-A922-E01BE83BBAD3}"/>
              </a:ext>
            </a:extLst>
          </p:cNvPr>
          <p:cNvSpPr/>
          <p:nvPr/>
        </p:nvSpPr>
        <p:spPr>
          <a:xfrm>
            <a:off x="651028" y="884625"/>
            <a:ext cx="9993298" cy="1015663"/>
          </a:xfrm>
          <a:prstGeom prst="rect">
            <a:avLst/>
          </a:prstGeom>
        </p:spPr>
        <p:txBody>
          <a:bodyPr wrap="square">
            <a:spAutoFit/>
          </a:bodyPr>
          <a:lstStyle/>
          <a:p>
            <a:r>
              <a:rPr lang="nl-NL" sz="2000" b="1" dirty="0">
                <a:solidFill>
                  <a:schemeClr val="accent3"/>
                </a:solidFill>
              </a:rPr>
              <a:t>De </a:t>
            </a:r>
            <a:r>
              <a:rPr lang="nl-NL" sz="2000" b="1" dirty="0" err="1">
                <a:solidFill>
                  <a:schemeClr val="accent3"/>
                </a:solidFill>
              </a:rPr>
              <a:t>Sustainable</a:t>
            </a:r>
            <a:r>
              <a:rPr lang="nl-NL" sz="2000" b="1" dirty="0">
                <a:solidFill>
                  <a:schemeClr val="accent3"/>
                </a:solidFill>
              </a:rPr>
              <a:t> Development Goals (</a:t>
            </a:r>
            <a:r>
              <a:rPr lang="nl-NL" sz="2000" b="1" dirty="0" err="1">
                <a:solidFill>
                  <a:schemeClr val="accent3"/>
                </a:solidFill>
              </a:rPr>
              <a:t>SDGs</a:t>
            </a:r>
            <a:r>
              <a:rPr lang="nl-NL" sz="2000" b="1" dirty="0">
                <a:solidFill>
                  <a:schemeClr val="accent3"/>
                </a:solidFill>
              </a:rPr>
              <a:t>) of Duurzame Ontwikkelingsdoelen, de opvolgers van de millenniumdoelen, moeten een eind maken aan armoede, ongelijkheid en klimaatverandering in 2030.</a:t>
            </a:r>
          </a:p>
        </p:txBody>
      </p:sp>
      <p:pic>
        <p:nvPicPr>
          <p:cNvPr id="3" name="Afbeelding 2">
            <a:extLst>
              <a:ext uri="{FF2B5EF4-FFF2-40B4-BE49-F238E27FC236}">
                <a16:creationId xmlns:a16="http://schemas.microsoft.com/office/drawing/2014/main" id="{42869456-5BF9-46E5-B83B-E4D87244A8C8}"/>
              </a:ext>
            </a:extLst>
          </p:cNvPr>
          <p:cNvPicPr>
            <a:picLocks noChangeAspect="1"/>
          </p:cNvPicPr>
          <p:nvPr/>
        </p:nvPicPr>
        <p:blipFill>
          <a:blip r:embed="rId2"/>
          <a:stretch>
            <a:fillRect/>
          </a:stretch>
        </p:blipFill>
        <p:spPr>
          <a:xfrm>
            <a:off x="3740236" y="1677880"/>
            <a:ext cx="7684725" cy="4476881"/>
          </a:xfrm>
          <a:prstGeom prst="rect">
            <a:avLst/>
          </a:prstGeom>
          <a:solidFill>
            <a:schemeClr val="accent3"/>
          </a:solidFill>
        </p:spPr>
      </p:pic>
    </p:spTree>
    <p:extLst>
      <p:ext uri="{BB962C8B-B14F-4D97-AF65-F5344CB8AC3E}">
        <p14:creationId xmlns:p14="http://schemas.microsoft.com/office/powerpoint/2010/main" val="2192027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F07010D-E0A8-415E-ADAC-1F32231157FE}"/>
              </a:ext>
            </a:extLst>
          </p:cNvPr>
          <p:cNvSpPr/>
          <p:nvPr/>
        </p:nvSpPr>
        <p:spPr>
          <a:xfrm>
            <a:off x="2547891" y="337371"/>
            <a:ext cx="8345009" cy="6009081"/>
          </a:xfrm>
          <a:prstGeom prst="rect">
            <a:avLst/>
          </a:prstGeom>
        </p:spPr>
        <p:txBody>
          <a:bodyPr wrap="square">
            <a:spAutoFit/>
          </a:bodyPr>
          <a:lstStyle/>
          <a:p>
            <a:pPr>
              <a:spcAft>
                <a:spcPts val="0"/>
              </a:spcAft>
            </a:pPr>
            <a:r>
              <a:rPr lang="nl-NL" sz="4000" b="1" kern="1400" spc="-50" dirty="0">
                <a:solidFill>
                  <a:schemeClr val="accent3"/>
                </a:solidFill>
                <a:latin typeface="Calibri Light" panose="020F0302020204030204" pitchFamily="34" charset="0"/>
                <a:ea typeface="Times New Roman" panose="02020603050405020304" pitchFamily="18" charset="0"/>
                <a:cs typeface="Times New Roman" panose="02020603050405020304" pitchFamily="18" charset="0"/>
              </a:rPr>
              <a:t>Opdracht 2: Droomwijk! </a:t>
            </a:r>
          </a:p>
          <a:p>
            <a:pPr>
              <a:lnSpc>
                <a:spcPct val="107000"/>
              </a:lnSpc>
              <a:spcAft>
                <a:spcPts val="800"/>
              </a:spcAft>
            </a:pPr>
            <a:r>
              <a:rPr lang="nl-NL" sz="1400" b="1" dirty="0">
                <a:latin typeface="Calibri" panose="020F0502020204030204" pitchFamily="34" charset="0"/>
                <a:ea typeface="Calibri" panose="020F0502020204030204" pitchFamily="34" charset="0"/>
                <a:cs typeface="Calibri" panose="020F0502020204030204" pitchFamily="34" charset="0"/>
              </a:rPr>
              <a:t> </a:t>
            </a:r>
            <a:endParaRPr lang="nl-NL"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b="1" dirty="0">
                <a:latin typeface="+mj-lt"/>
                <a:ea typeface="Calibri" panose="020F0502020204030204" pitchFamily="34" charset="0"/>
                <a:cs typeface="Calibri" panose="020F0502020204030204" pitchFamily="34" charset="0"/>
              </a:rPr>
              <a:t>Je hebt als groep een aantal ingrediënten; </a:t>
            </a:r>
            <a:endParaRPr lang="nl-NL" dirty="0">
              <a:latin typeface="+mj-lt"/>
              <a:ea typeface="Calibri" panose="020F0502020204030204" pitchFamily="34" charset="0"/>
              <a:cs typeface="Times New Roman" panose="02020603050405020304" pitchFamily="18" charset="0"/>
            </a:endParaRPr>
          </a:p>
          <a:p>
            <a:pPr>
              <a:lnSpc>
                <a:spcPct val="107000"/>
              </a:lnSpc>
              <a:spcAft>
                <a:spcPts val="800"/>
              </a:spcAft>
            </a:pPr>
            <a:r>
              <a:rPr lang="nl-NL" b="1" dirty="0">
                <a:latin typeface="+mj-lt"/>
                <a:ea typeface="Calibri" panose="020F0502020204030204" pitchFamily="34" charset="0"/>
                <a:cs typeface="Calibri" panose="020F0502020204030204" pitchFamily="34" charset="0"/>
              </a:rPr>
              <a:t>- doelgroep</a:t>
            </a:r>
            <a:endParaRPr lang="nl-NL" dirty="0">
              <a:latin typeface="+mj-lt"/>
              <a:ea typeface="Calibri" panose="020F0502020204030204" pitchFamily="34" charset="0"/>
              <a:cs typeface="Times New Roman" panose="02020603050405020304" pitchFamily="18" charset="0"/>
            </a:endParaRPr>
          </a:p>
          <a:p>
            <a:pPr>
              <a:lnSpc>
                <a:spcPct val="107000"/>
              </a:lnSpc>
              <a:spcAft>
                <a:spcPts val="800"/>
              </a:spcAft>
            </a:pPr>
            <a:r>
              <a:rPr lang="nl-NL" b="1" dirty="0">
                <a:latin typeface="+mj-lt"/>
                <a:ea typeface="Calibri" panose="020F0502020204030204" pitchFamily="34" charset="0"/>
                <a:cs typeface="Calibri" panose="020F0502020204030204" pitchFamily="34" charset="0"/>
              </a:rPr>
              <a:t>- focus</a:t>
            </a:r>
            <a:endParaRPr lang="nl-NL" dirty="0">
              <a:latin typeface="+mj-lt"/>
              <a:ea typeface="Calibri" panose="020F0502020204030204" pitchFamily="34" charset="0"/>
              <a:cs typeface="Times New Roman" panose="02020603050405020304" pitchFamily="18" charset="0"/>
            </a:endParaRPr>
          </a:p>
          <a:p>
            <a:pPr>
              <a:lnSpc>
                <a:spcPct val="107000"/>
              </a:lnSpc>
              <a:spcAft>
                <a:spcPts val="800"/>
              </a:spcAft>
            </a:pPr>
            <a:r>
              <a:rPr lang="nl-NL" b="1" dirty="0">
                <a:latin typeface="+mj-lt"/>
                <a:ea typeface="Calibri" panose="020F0502020204030204" pitchFamily="34" charset="0"/>
                <a:cs typeface="Calibri" panose="020F0502020204030204" pitchFamily="34" charset="0"/>
              </a:rPr>
              <a:t>- politieke kleur</a:t>
            </a:r>
            <a:endParaRPr lang="nl-NL" dirty="0">
              <a:latin typeface="+mj-lt"/>
              <a:ea typeface="Calibri" panose="020F0502020204030204" pitchFamily="34" charset="0"/>
              <a:cs typeface="Times New Roman" panose="02020603050405020304" pitchFamily="18" charset="0"/>
            </a:endParaRPr>
          </a:p>
          <a:p>
            <a:pPr>
              <a:lnSpc>
                <a:spcPct val="107000"/>
              </a:lnSpc>
              <a:spcAft>
                <a:spcPts val="800"/>
              </a:spcAft>
            </a:pPr>
            <a:r>
              <a:rPr lang="nl-NL" b="1" dirty="0">
                <a:latin typeface="+mj-lt"/>
                <a:ea typeface="Calibri" panose="020F0502020204030204" pitchFamily="34" charset="0"/>
                <a:cs typeface="Calibri" panose="020F0502020204030204" pitchFamily="34" charset="0"/>
              </a:rPr>
              <a:t>- gebied.</a:t>
            </a:r>
            <a:endParaRPr lang="nl-NL"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nl-NL" b="1" dirty="0">
              <a:latin typeface="+mj-lt"/>
              <a:ea typeface="Calibri" panose="020F0502020204030204" pitchFamily="34" charset="0"/>
              <a:cs typeface="Calibri" panose="020F0502020204030204" pitchFamily="34" charset="0"/>
            </a:endParaRPr>
          </a:p>
          <a:p>
            <a:pPr>
              <a:lnSpc>
                <a:spcPct val="107000"/>
              </a:lnSpc>
              <a:spcAft>
                <a:spcPts val="800"/>
              </a:spcAft>
            </a:pPr>
            <a:r>
              <a:rPr lang="nl-NL" b="1" dirty="0">
                <a:solidFill>
                  <a:schemeClr val="accent3"/>
                </a:solidFill>
                <a:latin typeface="+mj-lt"/>
                <a:ea typeface="Calibri" panose="020F0502020204030204" pitchFamily="34" charset="0"/>
                <a:cs typeface="Calibri" panose="020F0502020204030204" pitchFamily="34" charset="0"/>
              </a:rPr>
              <a:t>Ontwerp een wijk op basis van deze ingrediënten met als hoofvragen = </a:t>
            </a:r>
            <a:endParaRPr lang="nl-NL" dirty="0">
              <a:solidFill>
                <a:schemeClr val="accent3"/>
              </a:solidFill>
              <a:latin typeface="+mj-lt"/>
              <a:ea typeface="Calibri" panose="020F0502020204030204" pitchFamily="34" charset="0"/>
              <a:cs typeface="Times New Roman" panose="02020603050405020304" pitchFamily="18" charset="0"/>
            </a:endParaRPr>
          </a:p>
          <a:p>
            <a:pPr>
              <a:lnSpc>
                <a:spcPct val="107000"/>
              </a:lnSpc>
              <a:spcAft>
                <a:spcPts val="800"/>
              </a:spcAft>
            </a:pPr>
            <a:r>
              <a:rPr lang="nl-NL" b="1" dirty="0">
                <a:solidFill>
                  <a:schemeClr val="accent3"/>
                </a:solidFill>
                <a:latin typeface="+mj-lt"/>
                <a:ea typeface="Calibri" panose="020F0502020204030204" pitchFamily="34" charset="0"/>
                <a:cs typeface="Calibri" panose="020F0502020204030204" pitchFamily="34" charset="0"/>
              </a:rPr>
              <a:t>- welke functies zijn nodig?  </a:t>
            </a:r>
          </a:p>
          <a:p>
            <a:pPr>
              <a:lnSpc>
                <a:spcPct val="107000"/>
              </a:lnSpc>
              <a:spcAft>
                <a:spcPts val="800"/>
              </a:spcAft>
            </a:pPr>
            <a:r>
              <a:rPr lang="nl-NL" b="1" dirty="0">
                <a:solidFill>
                  <a:schemeClr val="accent3"/>
                </a:solidFill>
                <a:latin typeface="+mj-lt"/>
                <a:ea typeface="Calibri" panose="020F0502020204030204" pitchFamily="34" charset="0"/>
                <a:cs typeface="Calibri" panose="020F0502020204030204" pitchFamily="34" charset="0"/>
              </a:rPr>
              <a:t>- hoe geven jullie vorm aan de Omgevingswet?   </a:t>
            </a:r>
          </a:p>
          <a:p>
            <a:pPr>
              <a:lnSpc>
                <a:spcPct val="107000"/>
              </a:lnSpc>
              <a:spcAft>
                <a:spcPts val="800"/>
              </a:spcAft>
            </a:pPr>
            <a:r>
              <a:rPr lang="nl-NL" b="1" dirty="0">
                <a:solidFill>
                  <a:schemeClr val="accent3"/>
                </a:solidFill>
                <a:latin typeface="+mj-lt"/>
                <a:ea typeface="Calibri" panose="020F0502020204030204" pitchFamily="34" charset="0"/>
                <a:cs typeface="Calibri" panose="020F0502020204030204" pitchFamily="34" charset="0"/>
              </a:rPr>
              <a:t>- hoe draagt jullie wijk bij aan de </a:t>
            </a:r>
            <a:r>
              <a:rPr lang="nl-NL" b="1" dirty="0" err="1">
                <a:solidFill>
                  <a:schemeClr val="accent3"/>
                </a:solidFill>
                <a:latin typeface="+mj-lt"/>
                <a:ea typeface="Calibri" panose="020F0502020204030204" pitchFamily="34" charset="0"/>
                <a:cs typeface="Calibri" panose="020F0502020204030204" pitchFamily="34" charset="0"/>
              </a:rPr>
              <a:t>SDG’s</a:t>
            </a:r>
            <a:r>
              <a:rPr lang="nl-NL" b="1" dirty="0">
                <a:solidFill>
                  <a:schemeClr val="accent3"/>
                </a:solidFill>
                <a:latin typeface="+mj-lt"/>
                <a:ea typeface="Calibri" panose="020F0502020204030204" pitchFamily="34" charset="0"/>
                <a:cs typeface="Calibri" panose="020F0502020204030204" pitchFamily="34" charset="0"/>
              </a:rPr>
              <a:t> </a:t>
            </a:r>
          </a:p>
          <a:p>
            <a:pPr>
              <a:lnSpc>
                <a:spcPct val="107000"/>
              </a:lnSpc>
              <a:spcAft>
                <a:spcPts val="800"/>
              </a:spcAft>
            </a:pPr>
            <a:endParaRPr lang="nl-NL" dirty="0">
              <a:latin typeface="+mj-lt"/>
              <a:ea typeface="Calibri" panose="020F0502020204030204" pitchFamily="34" charset="0"/>
              <a:cs typeface="Times New Roman" panose="02020603050405020304" pitchFamily="18" charset="0"/>
            </a:endParaRPr>
          </a:p>
          <a:p>
            <a:pPr>
              <a:lnSpc>
                <a:spcPct val="107000"/>
              </a:lnSpc>
              <a:spcAft>
                <a:spcPts val="800"/>
              </a:spcAft>
            </a:pPr>
            <a:r>
              <a:rPr lang="nl-NL" b="1" dirty="0">
                <a:latin typeface="+mj-lt"/>
                <a:ea typeface="Calibri" panose="020F0502020204030204" pitchFamily="34" charset="0"/>
                <a:cs typeface="Calibri" panose="020F0502020204030204" pitchFamily="34" charset="0"/>
              </a:rPr>
              <a:t>Maak een ontwerp, je krijgt feedback en input van anderen die door specifieke brillen kijken</a:t>
            </a:r>
            <a:r>
              <a:rPr lang="nl-NL" b="1" dirty="0">
                <a:solidFill>
                  <a:srgbClr val="4472C4"/>
                </a:solidFill>
                <a:latin typeface="+mj-lt"/>
                <a:ea typeface="Calibri" panose="020F0502020204030204" pitchFamily="34" charset="0"/>
                <a:cs typeface="Calibri" panose="020F0502020204030204" pitchFamily="34" charset="0"/>
              </a:rPr>
              <a:t>. </a:t>
            </a:r>
            <a:endParaRPr lang="nl-NL"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4243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allon: rechthoek met afgeronde hoeken 1">
            <a:extLst>
              <a:ext uri="{FF2B5EF4-FFF2-40B4-BE49-F238E27FC236}">
                <a16:creationId xmlns:a16="http://schemas.microsoft.com/office/drawing/2014/main" id="{752AF9C5-5C36-49D2-A927-138C0B64445E}"/>
              </a:ext>
            </a:extLst>
          </p:cNvPr>
          <p:cNvSpPr/>
          <p:nvPr/>
        </p:nvSpPr>
        <p:spPr>
          <a:xfrm rot="-900000">
            <a:off x="4163355" y="1608096"/>
            <a:ext cx="3500907" cy="26088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400" dirty="0">
                <a:cs typeface="Calibri"/>
              </a:rPr>
              <a:t>Nog vragen?</a:t>
            </a:r>
            <a:endParaRPr lang="nl-NL" sz="4000" dirty="0">
              <a:cs typeface="Calibri"/>
            </a:endParaRPr>
          </a:p>
        </p:txBody>
      </p:sp>
    </p:spTree>
    <p:extLst>
      <p:ext uri="{BB962C8B-B14F-4D97-AF65-F5344CB8AC3E}">
        <p14:creationId xmlns:p14="http://schemas.microsoft.com/office/powerpoint/2010/main" val="1873710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FA0CA58-236C-4D65-A3DA-5461C3392C26}"/>
              </a:ext>
            </a:extLst>
          </p:cNvPr>
          <p:cNvSpPr/>
          <p:nvPr/>
        </p:nvSpPr>
        <p:spPr>
          <a:xfrm>
            <a:off x="2840854" y="284406"/>
            <a:ext cx="8353887" cy="6850593"/>
          </a:xfrm>
          <a:prstGeom prst="rect">
            <a:avLst/>
          </a:prstGeom>
        </p:spPr>
        <p:txBody>
          <a:bodyPr wrap="square" anchor="t">
            <a:spAutoFit/>
          </a:bodyPr>
          <a:lstStyle/>
          <a:p>
            <a:pPr>
              <a:lnSpc>
                <a:spcPct val="107000"/>
              </a:lnSpc>
              <a:spcAft>
                <a:spcPts val="800"/>
              </a:spcAft>
            </a:pPr>
            <a:r>
              <a:rPr lang="nl-NL" sz="2800" dirty="0">
                <a:latin typeface="Calibri" panose="020F0502020204030204" pitchFamily="34" charset="0"/>
                <a:ea typeface="Calibri" panose="020F0502020204030204" pitchFamily="34" charset="0"/>
                <a:cs typeface="Times New Roman" panose="02020603050405020304" pitchFamily="18" charset="0"/>
              </a:rPr>
              <a:t>Programma vandaag:</a:t>
            </a:r>
          </a:p>
          <a:p>
            <a:r>
              <a:rPr lang="nl-NL" dirty="0"/>
              <a:t> </a:t>
            </a:r>
          </a:p>
          <a:p>
            <a:r>
              <a:rPr lang="nl-NL" b="1" dirty="0"/>
              <a:t>1. Terugblik op de excursie in de Uitvindersbuurt / thema Impulswijken </a:t>
            </a:r>
            <a:r>
              <a:rPr lang="nl-NL" b="1" dirty="0" err="1"/>
              <a:t>etc</a:t>
            </a:r>
            <a:endParaRPr lang="nl-NL" dirty="0"/>
          </a:p>
          <a:p>
            <a:pPr lvl="0"/>
            <a:r>
              <a:rPr lang="nl-NL" dirty="0"/>
              <a:t>Filmpjes kijken en verbinden aan thema ‘impulswijk’ etc. </a:t>
            </a:r>
          </a:p>
          <a:p>
            <a:r>
              <a:rPr lang="nl-NL" dirty="0"/>
              <a:t> </a:t>
            </a:r>
          </a:p>
          <a:p>
            <a:r>
              <a:rPr lang="nl-NL" b="1" dirty="0"/>
              <a:t>2.Gebiedsontwikkeling en functies in de stad</a:t>
            </a:r>
            <a:endParaRPr lang="nl-NL" dirty="0"/>
          </a:p>
          <a:p>
            <a:pPr lvl="0"/>
            <a:r>
              <a:rPr lang="nl-NL" dirty="0"/>
              <a:t>Wat zijn functies en welke kennen we &gt; relatie met leefbaarheid van de stad &gt; uitleg </a:t>
            </a:r>
          </a:p>
          <a:p>
            <a:r>
              <a:rPr lang="nl-NL" dirty="0"/>
              <a:t>Verdiepen in drie grote steden: Almere, Rotterdam en Eindhoven/Strijp S.  </a:t>
            </a:r>
          </a:p>
          <a:p>
            <a:endParaRPr lang="nl-NL" b="1" dirty="0"/>
          </a:p>
          <a:p>
            <a:r>
              <a:rPr lang="nl-NL" b="1" dirty="0"/>
              <a:t>3. Omgevingswet: wijkparticipatie </a:t>
            </a:r>
          </a:p>
          <a:p>
            <a:endParaRPr lang="nl-NL" b="1" dirty="0"/>
          </a:p>
          <a:p>
            <a:r>
              <a:rPr lang="nl-NL" b="1" dirty="0"/>
              <a:t>4. Duurzaam bouwen  </a:t>
            </a:r>
          </a:p>
          <a:p>
            <a:r>
              <a:rPr lang="nl-NL" dirty="0"/>
              <a:t>Link met de </a:t>
            </a:r>
            <a:r>
              <a:rPr lang="nl-NL" dirty="0" err="1"/>
              <a:t>Sustainable</a:t>
            </a:r>
            <a:r>
              <a:rPr lang="nl-NL" dirty="0"/>
              <a:t> Development Goals.</a:t>
            </a:r>
            <a:br>
              <a:rPr lang="nl-NL" b="1" dirty="0"/>
            </a:br>
            <a:endParaRPr lang="nl-NL" b="1" dirty="0"/>
          </a:p>
          <a:p>
            <a:r>
              <a:rPr lang="nl-NL" b="1" dirty="0"/>
              <a:t>5. Droomwijk </a:t>
            </a:r>
            <a:endParaRPr lang="nl-NL" dirty="0"/>
          </a:p>
          <a:p>
            <a:pPr lvl="0"/>
            <a:r>
              <a:rPr lang="nl-NL" dirty="0"/>
              <a:t>Ontwerp een wijk op basis van de (random) ingrediënten die je als groepje krijgt.  </a:t>
            </a:r>
          </a:p>
          <a:p>
            <a:r>
              <a:rPr lang="nl-NL" dirty="0"/>
              <a:t> </a:t>
            </a:r>
          </a:p>
          <a:p>
            <a:r>
              <a:rPr lang="nl-NL" b="1" dirty="0"/>
              <a:t>5. Doorschakeling naar je IBS-gebied</a:t>
            </a:r>
            <a:endParaRPr lang="nl-NL" dirty="0"/>
          </a:p>
          <a:p>
            <a:pPr lvl="0"/>
            <a:r>
              <a:rPr lang="nl-NL" dirty="0"/>
              <a:t>Welke functies herken je daar? Welke zou je kunnen toevoegen? </a:t>
            </a:r>
          </a:p>
          <a:p>
            <a:r>
              <a:rPr lang="nl-NL" dirty="0"/>
              <a:t> </a:t>
            </a:r>
          </a:p>
          <a:p>
            <a:br>
              <a:rPr lang="nl-NL" dirty="0"/>
            </a:br>
            <a:endParaRPr lang="nl-NL" dirty="0"/>
          </a:p>
          <a:p>
            <a:pPr>
              <a:lnSpc>
                <a:spcPct val="107000"/>
              </a:lnSpc>
              <a:spcAft>
                <a:spcPts val="800"/>
              </a:spcAft>
            </a:pPr>
            <a:endParaRPr lang="nl-NL"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5060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516B5F0-60BB-4BC0-97CF-83E85C98FC6C}"/>
              </a:ext>
            </a:extLst>
          </p:cNvPr>
          <p:cNvSpPr txBox="1"/>
          <p:nvPr/>
        </p:nvSpPr>
        <p:spPr>
          <a:xfrm>
            <a:off x="1358283" y="1384917"/>
            <a:ext cx="7838983" cy="646331"/>
          </a:xfrm>
          <a:prstGeom prst="rect">
            <a:avLst/>
          </a:prstGeom>
          <a:noFill/>
        </p:spPr>
        <p:txBody>
          <a:bodyPr wrap="square" rtlCol="0">
            <a:spAutoFit/>
          </a:bodyPr>
          <a:lstStyle/>
          <a:p>
            <a:r>
              <a:rPr lang="nl-NL" sz="3600" b="1" dirty="0">
                <a:solidFill>
                  <a:schemeClr val="accent3"/>
                </a:solidFill>
              </a:rPr>
              <a:t>Uitvindersbuurt! </a:t>
            </a:r>
          </a:p>
        </p:txBody>
      </p:sp>
      <p:pic>
        <p:nvPicPr>
          <p:cNvPr id="4" name="Afbeelding 3">
            <a:extLst>
              <a:ext uri="{FF2B5EF4-FFF2-40B4-BE49-F238E27FC236}">
                <a16:creationId xmlns:a16="http://schemas.microsoft.com/office/drawing/2014/main" id="{ED7C3200-D266-4DFF-886C-1AA8F768F3F8}"/>
              </a:ext>
            </a:extLst>
          </p:cNvPr>
          <p:cNvPicPr>
            <a:picLocks noChangeAspect="1"/>
          </p:cNvPicPr>
          <p:nvPr/>
        </p:nvPicPr>
        <p:blipFill rotWithShape="1">
          <a:blip r:embed="rId2"/>
          <a:srcRect l="40737"/>
          <a:stretch/>
        </p:blipFill>
        <p:spPr>
          <a:xfrm>
            <a:off x="5894774" y="627140"/>
            <a:ext cx="5903914" cy="5603719"/>
          </a:xfrm>
          <a:prstGeom prst="rect">
            <a:avLst/>
          </a:prstGeom>
        </p:spPr>
      </p:pic>
      <p:sp>
        <p:nvSpPr>
          <p:cNvPr id="5" name="Tekstvak 4">
            <a:extLst>
              <a:ext uri="{FF2B5EF4-FFF2-40B4-BE49-F238E27FC236}">
                <a16:creationId xmlns:a16="http://schemas.microsoft.com/office/drawing/2014/main" id="{7899B0BA-E4F1-4CB3-A6BE-52E85C46E07B}"/>
              </a:ext>
            </a:extLst>
          </p:cNvPr>
          <p:cNvSpPr txBox="1"/>
          <p:nvPr/>
        </p:nvSpPr>
        <p:spPr>
          <a:xfrm rot="1393697">
            <a:off x="2610034" y="2712250"/>
            <a:ext cx="2885243" cy="954107"/>
          </a:xfrm>
          <a:prstGeom prst="rect">
            <a:avLst/>
          </a:prstGeom>
          <a:solidFill>
            <a:schemeClr val="accent3">
              <a:lumMod val="40000"/>
              <a:lumOff val="60000"/>
            </a:schemeClr>
          </a:solidFill>
        </p:spPr>
        <p:txBody>
          <a:bodyPr wrap="square" rtlCol="0">
            <a:spAutoFit/>
          </a:bodyPr>
          <a:lstStyle/>
          <a:p>
            <a:pPr algn="ctr"/>
            <a:r>
              <a:rPr lang="nl-NL" sz="2800" dirty="0">
                <a:solidFill>
                  <a:schemeClr val="accent6"/>
                </a:solidFill>
              </a:rPr>
              <a:t>Achterstandswijk of probleemwijk? </a:t>
            </a:r>
          </a:p>
        </p:txBody>
      </p:sp>
    </p:spTree>
    <p:extLst>
      <p:ext uri="{BB962C8B-B14F-4D97-AF65-F5344CB8AC3E}">
        <p14:creationId xmlns:p14="http://schemas.microsoft.com/office/powerpoint/2010/main" val="66156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7CB2D0E-F84A-462D-85DE-C507CAB8125D}"/>
              </a:ext>
            </a:extLst>
          </p:cNvPr>
          <p:cNvSpPr/>
          <p:nvPr/>
        </p:nvSpPr>
        <p:spPr>
          <a:xfrm>
            <a:off x="6096000" y="854449"/>
            <a:ext cx="5202434" cy="2800767"/>
          </a:xfrm>
          <a:prstGeom prst="rect">
            <a:avLst/>
          </a:prstGeom>
          <a:noFill/>
        </p:spPr>
        <p:txBody>
          <a:bodyPr wrap="square" lIns="91440" tIns="45720" rIns="91440" bIns="45720">
            <a:spAutoFit/>
          </a:bodyPr>
          <a:lstStyle/>
          <a:p>
            <a:pPr algn="ctr"/>
            <a:r>
              <a:rPr lang="nl-NL" sz="8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Jullie filmpjes! </a:t>
            </a:r>
          </a:p>
        </p:txBody>
      </p:sp>
    </p:spTree>
    <p:extLst>
      <p:ext uri="{BB962C8B-B14F-4D97-AF65-F5344CB8AC3E}">
        <p14:creationId xmlns:p14="http://schemas.microsoft.com/office/powerpoint/2010/main" val="2784348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0785DD64-D20E-43C1-981D-F3E07318E551}"/>
              </a:ext>
            </a:extLst>
          </p:cNvPr>
          <p:cNvSpPr/>
          <p:nvPr/>
        </p:nvSpPr>
        <p:spPr>
          <a:xfrm>
            <a:off x="2405847" y="1305341"/>
            <a:ext cx="9223900" cy="4247317"/>
          </a:xfrm>
          <a:prstGeom prst="rect">
            <a:avLst/>
          </a:prstGeom>
        </p:spPr>
        <p:txBody>
          <a:bodyPr wrap="square">
            <a:spAutoFit/>
          </a:bodyPr>
          <a:lstStyle/>
          <a:p>
            <a:r>
              <a:rPr lang="nl-NL" dirty="0"/>
              <a:t>Bij de herstructurering van de Uitvindersbuurt (vanaf 2000) wordt er veel rekening gehouden met een goede mix van leefpatronen en leefstijlen. Zo wil men niet alleen fysiek maar ook sociaal-maatschappelijk nieuwe kracht en evenwicht te implementeren via Herstructurering.</a:t>
            </a:r>
          </a:p>
          <a:p>
            <a:endParaRPr lang="nl-NL" dirty="0"/>
          </a:p>
          <a:p>
            <a:r>
              <a:rPr lang="nl-NL" dirty="0"/>
              <a:t>Bij de vervanging van deze oude woonbuurten is er veel aandacht voor zittende bewoners en het perspectief dat hen geboden kan worden. Intensieve planbegeleiding, complexe verhuisoperaties en langere omlooptijden zijn het gevolg van deze aanpak. </a:t>
            </a:r>
          </a:p>
          <a:p>
            <a:endParaRPr lang="nl-NL" dirty="0"/>
          </a:p>
          <a:p>
            <a:r>
              <a:rPr lang="nl-NL" dirty="0"/>
              <a:t>Naast corporaties zijn ook marktpartijen inmiddels opdrachtgevers in hetzelfde project en dat heeft een positieve uitwerking op de kwaliteit. De kwaliteit van de openbare ruimte wordt zó belangrijk gevonden dat het ontwerp en de uitvoering daarvan worden overgenomen door de ontwikkelaars van de Herstructurering. </a:t>
            </a:r>
          </a:p>
          <a:p>
            <a:r>
              <a:rPr lang="nl-NL" dirty="0"/>
              <a:t>- Parkeren gaat plaats vinden op eigen erf, verdwijnt waar mogelijk uit de openbare ruimte. </a:t>
            </a:r>
          </a:p>
          <a:p>
            <a:r>
              <a:rPr lang="nl-NL" dirty="0"/>
              <a:t>- Differentiatiemogelijkheden (woonvormen, bewonerssamenstelling, verhouding huur/koop) nemen toe. </a:t>
            </a:r>
          </a:p>
        </p:txBody>
      </p:sp>
      <p:sp>
        <p:nvSpPr>
          <p:cNvPr id="5" name="Rechthoek 4">
            <a:extLst>
              <a:ext uri="{FF2B5EF4-FFF2-40B4-BE49-F238E27FC236}">
                <a16:creationId xmlns:a16="http://schemas.microsoft.com/office/drawing/2014/main" id="{FB544778-8CA5-4EC7-BEA3-50DEC5D36B1D}"/>
              </a:ext>
            </a:extLst>
          </p:cNvPr>
          <p:cNvSpPr/>
          <p:nvPr/>
        </p:nvSpPr>
        <p:spPr>
          <a:xfrm>
            <a:off x="7381950" y="5982408"/>
            <a:ext cx="4087979" cy="261610"/>
          </a:xfrm>
          <a:prstGeom prst="rect">
            <a:avLst/>
          </a:prstGeom>
        </p:spPr>
        <p:txBody>
          <a:bodyPr wrap="none">
            <a:spAutoFit/>
          </a:bodyPr>
          <a:lstStyle/>
          <a:p>
            <a:r>
              <a:rPr lang="nl-NL" sz="1100" dirty="0"/>
              <a:t>Van: https://archistad.nl/herstructurering-wat-was-dat-ook-al-weer/</a:t>
            </a:r>
          </a:p>
        </p:txBody>
      </p:sp>
    </p:spTree>
    <p:extLst>
      <p:ext uri="{BB962C8B-B14F-4D97-AF65-F5344CB8AC3E}">
        <p14:creationId xmlns:p14="http://schemas.microsoft.com/office/powerpoint/2010/main" val="2089375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FD0BF9DF-DB64-49C9-A9F9-A2C3582B9D92}"/>
              </a:ext>
            </a:extLst>
          </p:cNvPr>
          <p:cNvSpPr txBox="1"/>
          <p:nvPr/>
        </p:nvSpPr>
        <p:spPr>
          <a:xfrm>
            <a:off x="838939" y="1015723"/>
            <a:ext cx="4864963" cy="954107"/>
          </a:xfrm>
          <a:prstGeom prst="rect">
            <a:avLst/>
          </a:prstGeom>
          <a:noFill/>
        </p:spPr>
        <p:txBody>
          <a:bodyPr wrap="square" rtlCol="0">
            <a:spAutoFit/>
          </a:bodyPr>
          <a:lstStyle/>
          <a:p>
            <a:r>
              <a:rPr lang="nl-NL" sz="2800" b="1" dirty="0">
                <a:solidFill>
                  <a:schemeClr val="accent3"/>
                </a:solidFill>
              </a:rPr>
              <a:t>Gebiedsontwikkeling en functies in de stad</a:t>
            </a:r>
          </a:p>
        </p:txBody>
      </p:sp>
      <p:sp>
        <p:nvSpPr>
          <p:cNvPr id="3" name="Rechthoek 2">
            <a:extLst>
              <a:ext uri="{FF2B5EF4-FFF2-40B4-BE49-F238E27FC236}">
                <a16:creationId xmlns:a16="http://schemas.microsoft.com/office/drawing/2014/main" id="{257DBCFA-F36B-4929-B11F-2E3564B2777A}"/>
              </a:ext>
            </a:extLst>
          </p:cNvPr>
          <p:cNvSpPr/>
          <p:nvPr/>
        </p:nvSpPr>
        <p:spPr>
          <a:xfrm>
            <a:off x="847817" y="2041031"/>
            <a:ext cx="6451845" cy="1938992"/>
          </a:xfrm>
          <a:prstGeom prst="rect">
            <a:avLst/>
          </a:prstGeom>
          <a:ln>
            <a:solidFill>
              <a:schemeClr val="accent3"/>
            </a:solidFill>
          </a:ln>
        </p:spPr>
        <p:txBody>
          <a:bodyPr wrap="square">
            <a:spAutoFit/>
          </a:bodyPr>
          <a:lstStyle/>
          <a:p>
            <a:r>
              <a:rPr lang="nl-NL" sz="2000" dirty="0"/>
              <a:t>Een </a:t>
            </a:r>
            <a:r>
              <a:rPr lang="nl-NL" sz="2000" b="1" dirty="0">
                <a:solidFill>
                  <a:schemeClr val="accent3"/>
                </a:solidFill>
              </a:rPr>
              <a:t>gebiedsontwikkeling</a:t>
            </a:r>
            <a:r>
              <a:rPr lang="nl-NL" sz="2000" dirty="0"/>
              <a:t> kenmerkt zich door een combinatie van </a:t>
            </a:r>
            <a:r>
              <a:rPr lang="nl-NL" sz="2000" b="1" dirty="0">
                <a:solidFill>
                  <a:schemeClr val="accent3"/>
                </a:solidFill>
              </a:rPr>
              <a:t>verschillende functies, zoals wonen, bedrijven, detailhandel, groen, recreatie en infrastructuur.</a:t>
            </a:r>
            <a:r>
              <a:rPr lang="nl-NL" sz="2000" dirty="0"/>
              <a:t> In het algemeen is er sprake van een zekere mate van complexiteit door bijvoorbeeld de ligging en het grote aantal belanghebbenden.</a:t>
            </a:r>
          </a:p>
        </p:txBody>
      </p:sp>
      <p:sp>
        <p:nvSpPr>
          <p:cNvPr id="4" name="Rechthoek 3">
            <a:extLst>
              <a:ext uri="{FF2B5EF4-FFF2-40B4-BE49-F238E27FC236}">
                <a16:creationId xmlns:a16="http://schemas.microsoft.com/office/drawing/2014/main" id="{93004FB2-DDDC-47AA-93C2-4DE3A6D3D72A}"/>
              </a:ext>
            </a:extLst>
          </p:cNvPr>
          <p:cNvSpPr/>
          <p:nvPr/>
        </p:nvSpPr>
        <p:spPr>
          <a:xfrm>
            <a:off x="5331410" y="5058884"/>
            <a:ext cx="6290569" cy="1200329"/>
          </a:xfrm>
          <a:prstGeom prst="rect">
            <a:avLst/>
          </a:prstGeom>
          <a:ln>
            <a:solidFill>
              <a:schemeClr val="accent3"/>
            </a:solidFill>
          </a:ln>
        </p:spPr>
        <p:txBody>
          <a:bodyPr wrap="square">
            <a:spAutoFit/>
          </a:bodyPr>
          <a:lstStyle/>
          <a:p>
            <a:pPr algn="r"/>
            <a:r>
              <a:rPr lang="nl-NL" dirty="0">
                <a:latin typeface="Century" panose="02040604050505020304" pitchFamily="18" charset="0"/>
              </a:rPr>
              <a:t>Er bestaat behoefte om vanuit een ander, sociaal georiënteerd perspectief, naar gebiedsontwikkeling te kijken, waarbij de kansen voor de mens in de stad centraal staan. We noemen dat </a:t>
            </a:r>
            <a:r>
              <a:rPr lang="nl-NL" b="1" dirty="0">
                <a:solidFill>
                  <a:schemeClr val="accent3"/>
                </a:solidFill>
                <a:latin typeface="Century" panose="02040604050505020304" pitchFamily="18" charset="0"/>
              </a:rPr>
              <a:t>‘de inclusieve stad’. </a:t>
            </a:r>
            <a:endParaRPr lang="nl-NL" dirty="0">
              <a:latin typeface="Century" panose="02040604050505020304" pitchFamily="18" charset="0"/>
            </a:endParaRPr>
          </a:p>
        </p:txBody>
      </p:sp>
      <p:sp>
        <p:nvSpPr>
          <p:cNvPr id="5" name="Pijl: gekromd rechts 4">
            <a:extLst>
              <a:ext uri="{FF2B5EF4-FFF2-40B4-BE49-F238E27FC236}">
                <a16:creationId xmlns:a16="http://schemas.microsoft.com/office/drawing/2014/main" id="{DBDAE5F5-F22D-4F57-AB29-B0E41C5F55C6}"/>
              </a:ext>
            </a:extLst>
          </p:cNvPr>
          <p:cNvSpPr/>
          <p:nvPr/>
        </p:nvSpPr>
        <p:spPr>
          <a:xfrm>
            <a:off x="3271420" y="4577572"/>
            <a:ext cx="1713391" cy="120032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6" name="Rechthoek 5">
            <a:extLst>
              <a:ext uri="{FF2B5EF4-FFF2-40B4-BE49-F238E27FC236}">
                <a16:creationId xmlns:a16="http://schemas.microsoft.com/office/drawing/2014/main" id="{A05348BD-E242-4386-8B65-5ED5ECA8FDCD}"/>
              </a:ext>
            </a:extLst>
          </p:cNvPr>
          <p:cNvSpPr/>
          <p:nvPr/>
        </p:nvSpPr>
        <p:spPr>
          <a:xfrm>
            <a:off x="7985834" y="502847"/>
            <a:ext cx="3582879" cy="3416320"/>
          </a:xfrm>
          <a:prstGeom prst="rect">
            <a:avLst/>
          </a:prstGeom>
          <a:ln>
            <a:solidFill>
              <a:schemeClr val="accent3"/>
            </a:solidFill>
          </a:ln>
        </p:spPr>
        <p:txBody>
          <a:bodyPr wrap="square">
            <a:spAutoFit/>
          </a:bodyPr>
          <a:lstStyle/>
          <a:p>
            <a:pPr algn="r"/>
            <a:r>
              <a:rPr lang="nl-NL" dirty="0">
                <a:latin typeface="Gisha" panose="020B0604020202020204" pitchFamily="34" charset="-79"/>
                <a:cs typeface="Gisha" panose="020B0604020202020204" pitchFamily="34" charset="-79"/>
              </a:rPr>
              <a:t>Bij gebiedsontwikkelingen is steeds vaker sprake van </a:t>
            </a:r>
            <a:r>
              <a:rPr lang="nl-NL" b="1" dirty="0">
                <a:solidFill>
                  <a:schemeClr val="accent3"/>
                </a:solidFill>
                <a:latin typeface="Gisha" panose="020B0604020202020204" pitchFamily="34" charset="-79"/>
                <a:cs typeface="Gisha" panose="020B0604020202020204" pitchFamily="34" charset="-79"/>
              </a:rPr>
              <a:t>functiemenging. </a:t>
            </a:r>
            <a:r>
              <a:rPr lang="nl-NL" dirty="0">
                <a:latin typeface="Gisha" panose="020B0604020202020204" pitchFamily="34" charset="-79"/>
                <a:cs typeface="Gisha" panose="020B0604020202020204" pitchFamily="34" charset="-79"/>
              </a:rPr>
              <a:t>Dit vormt een sleutel tot aantrekkelijke, levendige gebieden én tot de gewenste stedelijke verdichting. Het is daarbij zaak wonen, kantoren, bedrijfsruimten, winkels, horeca, </a:t>
            </a:r>
            <a:r>
              <a:rPr lang="nl-NL" dirty="0" err="1">
                <a:latin typeface="Gisha" panose="020B0604020202020204" pitchFamily="34" charset="-79"/>
                <a:cs typeface="Gisha" panose="020B0604020202020204" pitchFamily="34" charset="-79"/>
              </a:rPr>
              <a:t>leisure</a:t>
            </a:r>
            <a:r>
              <a:rPr lang="nl-NL" dirty="0">
                <a:latin typeface="Gisha" panose="020B0604020202020204" pitchFamily="34" charset="-79"/>
                <a:cs typeface="Gisha" panose="020B0604020202020204" pitchFamily="34" charset="-79"/>
              </a:rPr>
              <a:t>, maatschappelijke voorzieningen en andere functies optimaal te combineren.</a:t>
            </a:r>
          </a:p>
        </p:txBody>
      </p:sp>
      <p:sp>
        <p:nvSpPr>
          <p:cNvPr id="9" name="Pijl: gekromd omlaag 8">
            <a:extLst>
              <a:ext uri="{FF2B5EF4-FFF2-40B4-BE49-F238E27FC236}">
                <a16:creationId xmlns:a16="http://schemas.microsoft.com/office/drawing/2014/main" id="{5D777853-D06B-478C-9E8F-019CCB89EBE8}"/>
              </a:ext>
            </a:extLst>
          </p:cNvPr>
          <p:cNvSpPr/>
          <p:nvPr/>
        </p:nvSpPr>
        <p:spPr>
          <a:xfrm>
            <a:off x="5398917" y="339828"/>
            <a:ext cx="2334827" cy="135178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681875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F882A5B-A3DA-45A2-B418-9C5E71970477}"/>
              </a:ext>
            </a:extLst>
          </p:cNvPr>
          <p:cNvPicPr>
            <a:picLocks noChangeAspect="1"/>
          </p:cNvPicPr>
          <p:nvPr/>
        </p:nvPicPr>
        <p:blipFill>
          <a:blip r:embed="rId2"/>
          <a:stretch>
            <a:fillRect/>
          </a:stretch>
        </p:blipFill>
        <p:spPr>
          <a:xfrm>
            <a:off x="4415458" y="0"/>
            <a:ext cx="5570205" cy="6738151"/>
          </a:xfrm>
          <a:prstGeom prst="rect">
            <a:avLst/>
          </a:prstGeom>
        </p:spPr>
      </p:pic>
      <p:sp>
        <p:nvSpPr>
          <p:cNvPr id="3" name="Rechthoek 2">
            <a:extLst>
              <a:ext uri="{FF2B5EF4-FFF2-40B4-BE49-F238E27FC236}">
                <a16:creationId xmlns:a16="http://schemas.microsoft.com/office/drawing/2014/main" id="{E52E8F70-780B-4B70-9CBB-3B13A72E98DD}"/>
              </a:ext>
            </a:extLst>
          </p:cNvPr>
          <p:cNvSpPr/>
          <p:nvPr/>
        </p:nvSpPr>
        <p:spPr>
          <a:xfrm>
            <a:off x="917359" y="1328509"/>
            <a:ext cx="2180948" cy="1477328"/>
          </a:xfrm>
          <a:prstGeom prst="rect">
            <a:avLst/>
          </a:prstGeom>
        </p:spPr>
        <p:txBody>
          <a:bodyPr wrap="square">
            <a:spAutoFit/>
          </a:bodyPr>
          <a:lstStyle/>
          <a:p>
            <a:r>
              <a:rPr lang="nl-NL" dirty="0"/>
              <a:t>Intro over Stadsmodel:</a:t>
            </a:r>
          </a:p>
          <a:p>
            <a:r>
              <a:rPr lang="nl-NL" dirty="0">
                <a:hlinkClick r:id="rId3"/>
              </a:rPr>
              <a:t>https://www.youtube.com/watch?v=zgvauP2HmoQ</a:t>
            </a:r>
            <a:r>
              <a:rPr lang="nl-NL" dirty="0"/>
              <a:t> </a:t>
            </a:r>
          </a:p>
        </p:txBody>
      </p:sp>
    </p:spTree>
    <p:extLst>
      <p:ext uri="{BB962C8B-B14F-4D97-AF65-F5344CB8AC3E}">
        <p14:creationId xmlns:p14="http://schemas.microsoft.com/office/powerpoint/2010/main" val="906493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9E7DAB2-89CD-4152-97CF-7549C2AE1BA3}"/>
              </a:ext>
            </a:extLst>
          </p:cNvPr>
          <p:cNvSpPr/>
          <p:nvPr/>
        </p:nvSpPr>
        <p:spPr>
          <a:xfrm>
            <a:off x="1299098" y="1285835"/>
            <a:ext cx="9806867" cy="2308324"/>
          </a:xfrm>
          <a:prstGeom prst="rect">
            <a:avLst/>
          </a:prstGeom>
          <a:ln w="38100">
            <a:solidFill>
              <a:schemeClr val="accent6"/>
            </a:solidFill>
          </a:ln>
        </p:spPr>
        <p:txBody>
          <a:bodyPr wrap="square">
            <a:spAutoFit/>
          </a:bodyPr>
          <a:lstStyle/>
          <a:p>
            <a:r>
              <a:rPr lang="nl-NL" dirty="0"/>
              <a:t>Het </a:t>
            </a:r>
            <a:r>
              <a:rPr lang="nl-NL" b="1" dirty="0">
                <a:solidFill>
                  <a:schemeClr val="accent3"/>
                </a:solidFill>
              </a:rPr>
              <a:t>stedelijk gebied </a:t>
            </a:r>
            <a:r>
              <a:rPr lang="nl-NL" dirty="0"/>
              <a:t>kenmerkt zich door intensief ruimtegebruik. Functies in het gebied zijn wonen, werken (kantoren en 'schone' bedrijvigheid) en voorzieningen (vooral winkels en horeca). Binnen het gebied is goed openbaar vervoer aanwezig, ook het vervoer naar intercity- of regionale treinstations is goed. Er komt minder hoogbouw voor dan in een </a:t>
            </a:r>
            <a:r>
              <a:rPr lang="nl-NL" dirty="0" err="1"/>
              <a:t>hoogstedelijk</a:t>
            </a:r>
            <a:r>
              <a:rPr lang="nl-NL" dirty="0"/>
              <a:t> gebied, de woonfunctie is belangrijker.  </a:t>
            </a:r>
          </a:p>
          <a:p>
            <a:endParaRPr lang="nl-NL" dirty="0"/>
          </a:p>
          <a:p>
            <a:r>
              <a:rPr lang="nl-NL" dirty="0"/>
              <a:t>Voorbeelden zijn historische binnensteden, moderne winkelcentra, middelhoogbouw rond het stadscentrum en woonwijken uit de 19e eeuw. Ook naoorlogse stadswijken kunnen onder dit gebiedstype vallen.</a:t>
            </a:r>
          </a:p>
        </p:txBody>
      </p:sp>
      <p:sp>
        <p:nvSpPr>
          <p:cNvPr id="3" name="Rechthoek 2">
            <a:extLst>
              <a:ext uri="{FF2B5EF4-FFF2-40B4-BE49-F238E27FC236}">
                <a16:creationId xmlns:a16="http://schemas.microsoft.com/office/drawing/2014/main" id="{631075DA-BECA-4C68-A967-591C88DCC1BC}"/>
              </a:ext>
            </a:extLst>
          </p:cNvPr>
          <p:cNvSpPr/>
          <p:nvPr/>
        </p:nvSpPr>
        <p:spPr>
          <a:xfrm>
            <a:off x="3524434" y="3954470"/>
            <a:ext cx="7581531" cy="2308324"/>
          </a:xfrm>
          <a:prstGeom prst="rect">
            <a:avLst/>
          </a:prstGeom>
          <a:ln w="38100">
            <a:solidFill>
              <a:schemeClr val="accent6"/>
            </a:solidFill>
          </a:ln>
        </p:spPr>
        <p:txBody>
          <a:bodyPr wrap="square">
            <a:spAutoFit/>
          </a:bodyPr>
          <a:lstStyle/>
          <a:p>
            <a:r>
              <a:rPr lang="nl-NL" dirty="0"/>
              <a:t>Het </a:t>
            </a:r>
            <a:r>
              <a:rPr lang="nl-NL" b="1" dirty="0" err="1">
                <a:solidFill>
                  <a:schemeClr val="accent3"/>
                </a:solidFill>
              </a:rPr>
              <a:t>hoogstedelijke</a:t>
            </a:r>
            <a:r>
              <a:rPr lang="nl-NL" b="1" dirty="0">
                <a:solidFill>
                  <a:schemeClr val="accent3"/>
                </a:solidFill>
              </a:rPr>
              <a:t> gebied </a:t>
            </a:r>
            <a:r>
              <a:rPr lang="nl-NL" dirty="0"/>
              <a:t>kenmerkt zich door intensief en meervoudig ruimtegebruik in de nabijheid van hoogwaardig openbaar vervoer. Het gaat globaal om een gebied binnen fietsafstand (10 minuten, 1 tot 3 kilometer) van een intercity station. In het gebied zijn veel functies op een klein oppervlak te vinden: wonen, winkels, kantoren, voorzieningen en infrastructuur.  </a:t>
            </a:r>
          </a:p>
          <a:p>
            <a:endParaRPr lang="nl-NL" dirty="0"/>
          </a:p>
          <a:p>
            <a:r>
              <a:rPr lang="nl-NL" dirty="0"/>
              <a:t>Voorbeelden zijn historische binnensteden, een modern </a:t>
            </a:r>
            <a:r>
              <a:rPr lang="nl-NL" dirty="0" err="1"/>
              <a:t>citycentrum</a:t>
            </a:r>
            <a:r>
              <a:rPr lang="nl-NL" dirty="0"/>
              <a:t> en een kantorencentrum gemengd met stedelijke functies.</a:t>
            </a:r>
          </a:p>
        </p:txBody>
      </p:sp>
    </p:spTree>
    <p:extLst>
      <p:ext uri="{BB962C8B-B14F-4D97-AF65-F5344CB8AC3E}">
        <p14:creationId xmlns:p14="http://schemas.microsoft.com/office/powerpoint/2010/main" val="1111052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A41660F-F9B3-44A9-944F-3136BCBB9907}"/>
              </a:ext>
            </a:extLst>
          </p:cNvPr>
          <p:cNvSpPr/>
          <p:nvPr/>
        </p:nvSpPr>
        <p:spPr>
          <a:xfrm>
            <a:off x="2086253" y="1015923"/>
            <a:ext cx="8984201" cy="4401205"/>
          </a:xfrm>
          <a:prstGeom prst="rect">
            <a:avLst/>
          </a:prstGeom>
        </p:spPr>
        <p:txBody>
          <a:bodyPr wrap="square">
            <a:spAutoFit/>
          </a:bodyPr>
          <a:lstStyle/>
          <a:p>
            <a:r>
              <a:rPr lang="nl-NL" sz="2800" dirty="0"/>
              <a:t>Opdracht 1 </a:t>
            </a:r>
          </a:p>
          <a:p>
            <a:endParaRPr lang="nl-NL" dirty="0"/>
          </a:p>
          <a:p>
            <a:r>
              <a:rPr lang="nl-NL" dirty="0"/>
              <a:t>Verdiep je in de functies van drie grote steden: welke functies kunnen jullie vinden.  </a:t>
            </a:r>
          </a:p>
          <a:p>
            <a:r>
              <a:rPr lang="nl-NL" dirty="0"/>
              <a:t>Groep 1 = Almere</a:t>
            </a:r>
          </a:p>
          <a:p>
            <a:r>
              <a:rPr lang="nl-NL" dirty="0"/>
              <a:t>Groep 2 = Rotterdam </a:t>
            </a:r>
          </a:p>
          <a:p>
            <a:r>
              <a:rPr lang="nl-NL" dirty="0"/>
              <a:t>Groep 3 = Eindhoven. </a:t>
            </a:r>
          </a:p>
          <a:p>
            <a:endParaRPr lang="nl-NL" dirty="0"/>
          </a:p>
          <a:p>
            <a:r>
              <a:rPr lang="nl-NL" dirty="0"/>
              <a:t>Input zijn filmpjes en achtergrondartikel op wiki over ‘gebiedsontwikkeling nieuwe stijl’ maar zoek gerust verder. </a:t>
            </a:r>
          </a:p>
          <a:p>
            <a:endParaRPr lang="nl-NL" dirty="0"/>
          </a:p>
          <a:p>
            <a:r>
              <a:rPr lang="nl-NL" dirty="0"/>
              <a:t>Tijdsplanning:</a:t>
            </a:r>
          </a:p>
          <a:p>
            <a:r>
              <a:rPr lang="nl-NL" dirty="0"/>
              <a:t>-	15 minuutjes onderzoek</a:t>
            </a:r>
          </a:p>
          <a:p>
            <a:r>
              <a:rPr lang="nl-NL" dirty="0"/>
              <a:t>-	per groep presenteren incl. filmpje laten zien. </a:t>
            </a:r>
          </a:p>
          <a:p>
            <a:endParaRPr lang="nl-NL" dirty="0"/>
          </a:p>
          <a:p>
            <a:endParaRPr lang="nl-NL" dirty="0"/>
          </a:p>
        </p:txBody>
      </p:sp>
    </p:spTree>
    <p:extLst>
      <p:ext uri="{BB962C8B-B14F-4D97-AF65-F5344CB8AC3E}">
        <p14:creationId xmlns:p14="http://schemas.microsoft.com/office/powerpoint/2010/main" val="879786434"/>
      </p:ext>
    </p:extLst>
  </p:cSld>
  <p:clrMapOvr>
    <a:masterClrMapping/>
  </p:clrMapOvr>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0" ma:contentTypeDescription="Een nieuw document maken." ma:contentTypeScope="" ma:versionID="d642efe41fcea88d5f514d462b90a26a">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5a1ffd1461ecf3d7dc907e04825cc141"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51782E-A36C-4A54-8153-15773D6E0D2C}">
  <ds:schemaRefs>
    <ds:schemaRef ds:uri="http://schemas.microsoft.com/sharepoint/v3/contenttype/forms"/>
  </ds:schemaRefs>
</ds:datastoreItem>
</file>

<file path=customXml/itemProps2.xml><?xml version="1.0" encoding="utf-8"?>
<ds:datastoreItem xmlns:ds="http://schemas.openxmlformats.org/officeDocument/2006/customXml" ds:itemID="{8BB401A1-E7BA-4F64-8CCD-5CB8755AB9A6}">
  <ds:schemaRefs>
    <ds:schemaRef ds:uri="http://schemas.microsoft.com/office/2006/documentManagement/types"/>
    <ds:schemaRef ds:uri="http://purl.org/dc/dcmitype/"/>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47a28104-336f-447d-946e-e305ac2bcd47"/>
    <ds:schemaRef ds:uri="34354c1b-6b8c-435b-ad50-990538c19557"/>
    <ds:schemaRef ds:uri="http://purl.org/dc/terms/"/>
  </ds:schemaRefs>
</ds:datastoreItem>
</file>

<file path=customXml/itemProps3.xml><?xml version="1.0" encoding="utf-8"?>
<ds:datastoreItem xmlns:ds="http://schemas.openxmlformats.org/officeDocument/2006/customXml" ds:itemID="{35F3AEA0-26E4-4443-892A-A03768CB8C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162</TotalTime>
  <Words>855</Words>
  <Application>Microsoft Office PowerPoint</Application>
  <PresentationFormat>Breedbeeld</PresentationFormat>
  <Paragraphs>94</Paragraphs>
  <Slides>15</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15</vt:i4>
      </vt:variant>
    </vt:vector>
  </HeadingPairs>
  <TitlesOfParts>
    <vt:vector size="22" baseType="lpstr">
      <vt:lpstr>Arial</vt:lpstr>
      <vt:lpstr>Calibri</vt:lpstr>
      <vt:lpstr>Calibri Light</vt:lpstr>
      <vt:lpstr>Century</vt:lpstr>
      <vt:lpstr>Gisha</vt:lpstr>
      <vt:lpstr>Segoe UI</vt:lpstr>
      <vt:lpstr>Helicon thema</vt:lpstr>
      <vt:lpstr>Stad&amp;Wijk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Stad&amp;Wijk</dc:title>
  <dc:creator>Pascalle Cup</dc:creator>
  <cp:lastModifiedBy>Pascalle Cup</cp:lastModifiedBy>
  <cp:revision>51</cp:revision>
  <cp:lastPrinted>2019-09-10T11:15:18Z</cp:lastPrinted>
  <dcterms:created xsi:type="dcterms:W3CDTF">2019-09-09T20:32:32Z</dcterms:created>
  <dcterms:modified xsi:type="dcterms:W3CDTF">2019-09-19T18:55:45Z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